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C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69" d="100"/>
          <a:sy n="69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21D1B-00FC-4B51-B653-B357905DEBA9}" type="datetimeFigureOut">
              <a:rPr lang="en-US" smtClean="0"/>
              <a:pPr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8134-A203-4653-9228-0A2C8AE522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547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43991D3-A756-48C7-8491-002D274B3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357" y="3573017"/>
            <a:ext cx="11545283" cy="154011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248EE13D-484D-4425-B47F-017A6A6A61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56" y="1888888"/>
            <a:ext cx="11545681" cy="1540112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089CBB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089CBB"/>
                </a:solidFill>
              </a:defRPr>
            </a:lvl2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y taller</a:t>
            </a:r>
          </a:p>
          <a:p>
            <a:pPr lvl="1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taller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900269A-1AC0-413F-A4A5-10D72E37D0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5257800"/>
            <a:ext cx="11545888" cy="381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los </a:t>
            </a:r>
            <a:r>
              <a:rPr lang="en-US" dirty="0" err="1"/>
              <a:t>autores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FA9780-B1D2-48EB-8538-10FE4113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CA10EA7-5343-42F9-ACBA-8717B8F0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2F2F67BC-6501-48A3-88D8-124FF6D33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6EEE9C97-6569-4C2C-BD72-BE66846ED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81A655EC-1A99-44F3-977A-FC0A395143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4700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056E887-B079-43BF-B37C-6DDD48213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9984" y="44450"/>
            <a:ext cx="3012016" cy="5976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93FB384-B7E5-4342-BCF9-80398958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933" y="44450"/>
            <a:ext cx="8832851" cy="5976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090C2E88-2D3B-4D7E-A1CB-7F0F0CA2D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E198BA64-0415-4FA6-9E3E-525D80B71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8AE9AF1F-7AB1-4DD9-A9F9-AFFF926D74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9473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52E969-36B9-4A28-908B-C989AE8EE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318" y="457200"/>
            <a:ext cx="10511364" cy="81156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conferencista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1A3604-A03E-47C1-A8AA-AA1CE77594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717" y="1484784"/>
            <a:ext cx="6172200" cy="437626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sus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y breve </a:t>
            </a:r>
            <a:r>
              <a:rPr lang="en-US" dirty="0" err="1"/>
              <a:t>biografía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F4617570-FCD6-45C1-A906-08E309FC7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1484313"/>
            <a:ext cx="4032250" cy="4376737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EA4845F9-9FFA-4BF0-B30F-0E04F9FF1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37B22127-54FE-4C27-9C1B-C1C5734157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="" xmlns:a16="http://schemas.microsoft.com/office/drawing/2014/main" id="{B413D506-79C0-420A-AF25-1F2129DD3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0429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C53014-B42B-4F28-9CCD-52EA47A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3B3291-570F-4239-9DC0-8F06814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="" xmlns:a16="http://schemas.microsoft.com/office/drawing/2014/main" id="{81B62642-FF8B-4338-B422-FE220EE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altLang="en-US"/>
              <a:t>VI Conferencia Científica Internacional YayaboCiencia 2021</a:t>
            </a:r>
            <a:endParaRPr lang="es-ES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EFACF6F2-670E-474A-A793-859D6C31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US"/>
              <a:t>“Impulsando el desarrollo local sostenible”</a:t>
            </a:r>
            <a:endParaRPr lang="es-ES" alt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E553E3AB-249B-44BE-B420-D4720415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09031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F8715E-3E13-4E2C-9FE0-CD4D312A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B64DA8-8824-4489-9969-2B5CA40E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4F528660-8452-4A5B-B748-CD4AF45E9D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04551474-F9BF-4710-AC0E-DA43BE9BBF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9EA660BF-8532-4D8C-8E95-E86664A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6672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991C13-9A96-4A69-B5AC-03154590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ED6B44-287A-4297-9FDF-CB91AD5E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AB2451C-4ECB-422F-89AB-BCC7D80F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BD964FCD-22F4-44D7-A5BB-8F57E3B4C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F543E7FC-5804-4209-BBDE-0DD3F0C19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154BCC1C-2B60-41D8-B21B-B4B57C14E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6624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688B75-E0E1-408F-B1EC-6BA50AD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12B89CF-EC50-465A-8662-7F26B573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3046D97-B4A1-4726-B908-4BA70963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FEBC094-0F84-4AE6-8E75-BF035645B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5993BD8-6560-4DEA-A648-D984EE9DF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E3C3E63D-E60A-40AF-9736-4F9B63607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DA03C775-FAB4-468F-87B8-D68F02C77C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="" xmlns:a16="http://schemas.microsoft.com/office/drawing/2014/main" id="{7219ADF7-2059-4542-A176-A6CA24488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292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30A00B-D80A-4E68-8FA9-D6C0FACC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54A5A5BB-1B96-4F73-88E8-5B9DA5FCC6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E3490AC5-2E5C-4D2D-B190-17D153AC7B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F60A5FB9-F131-4B9D-BC1F-5E05493D1B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747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3064F97E-A2A1-4AA4-9391-5AD9F64F95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E52C2B5D-7D9C-44EA-9BDF-37B50670E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4A0DBAA6-92B9-407E-B62A-03AA919F1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7399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52E969-36B9-4A28-908B-C989AE8E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1A3604-A03E-47C1-A8AA-AA1CE77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C6EA7EE-5A24-478F-AF49-7274113B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A8B0A379-4924-4B29-AA1B-E2AAB38D39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E938D448-E597-4020-8F36-B33ED593F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3072331B-BB80-40B1-B846-1EA323361D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25116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B819418-12E0-416C-9D2D-32AF3F06E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76D6AB1-5BB4-464D-B214-B9EE2BD2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33" y="44451"/>
            <a:ext cx="1204806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cambiar el estilo de título	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765CEA98-DF11-48A1-B330-CB3DD9BF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41438"/>
            <a:ext cx="12039600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A030CEF3-C609-4F76-ADEE-1A2B93291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="" xmlns:a16="http://schemas.microsoft.com/office/drawing/2014/main" id="{3C0CF148-7205-4541-8598-435804A65E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9C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898BB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1754" y="2924944"/>
            <a:ext cx="11545283" cy="936103"/>
          </a:xfrm>
        </p:spPr>
        <p:txBody>
          <a:bodyPr/>
          <a:lstStyle/>
          <a:p>
            <a:r>
              <a:rPr lang="es-ES" sz="2400" dirty="0"/>
              <a:t>COMPORTAMIENTO DE LOS JUDOKAS ESCOLARES DE LA ISLA DE LA JUVENTUD EN EL NE WAZA. 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>
          <a:xfrm>
            <a:off x="311356" y="1888888"/>
            <a:ext cx="11545681" cy="892040"/>
          </a:xfrm>
        </p:spPr>
        <p:txBody>
          <a:bodyPr/>
          <a:lstStyle/>
          <a:p>
            <a:r>
              <a:rPr lang="es-ES" dirty="0" smtClean="0"/>
              <a:t>ACTIVIDAD FÍSICA, DEPORTE Y SALUD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1"/>
          </p:nvPr>
        </p:nvSpPr>
        <p:spPr>
          <a:xfrm>
            <a:off x="309522" y="4500570"/>
            <a:ext cx="11545888" cy="1281325"/>
          </a:xfrm>
        </p:spPr>
        <p:txBody>
          <a:bodyPr/>
          <a:lstStyle/>
          <a:p>
            <a:r>
              <a:rPr lang="es-ES" sz="1800" b="1" dirty="0"/>
              <a:t>M</a:t>
            </a:r>
            <a:r>
              <a:rPr lang="es-ES" sz="1800" b="1" dirty="0" smtClean="0"/>
              <a:t>. Sc</a:t>
            </a:r>
            <a:r>
              <a:rPr lang="es-ES" sz="1800" b="1" dirty="0"/>
              <a:t>. Jasser Soria Becquer</a:t>
            </a:r>
            <a:r>
              <a:rPr lang="es-ES" sz="1800" b="1" baseline="30000" dirty="0"/>
              <a:t>1</a:t>
            </a:r>
            <a:r>
              <a:rPr lang="es-ES" sz="1800" b="1" dirty="0"/>
              <a:t>,</a:t>
            </a:r>
            <a:endParaRPr lang="es-ES" sz="1800" dirty="0"/>
          </a:p>
          <a:p>
            <a:r>
              <a:rPr lang="es-ES" sz="1800" b="1" dirty="0" smtClean="0"/>
              <a:t>Dr</a:t>
            </a:r>
            <a:r>
              <a:rPr lang="es-ES" sz="1800" b="1" dirty="0"/>
              <a:t>. C. José Silvio Jiménez Amaro</a:t>
            </a:r>
            <a:r>
              <a:rPr lang="es-ES" sz="1800" b="1" baseline="30000" dirty="0"/>
              <a:t>2</a:t>
            </a:r>
            <a:r>
              <a:rPr lang="es-ES" sz="1800" b="1" dirty="0"/>
              <a:t>,</a:t>
            </a:r>
            <a:endParaRPr lang="es-ES" sz="1800" dirty="0"/>
          </a:p>
          <a:p>
            <a:r>
              <a:rPr lang="es-ES" sz="1800" b="1" dirty="0" smtClean="0"/>
              <a:t>M</a:t>
            </a:r>
            <a:r>
              <a:rPr lang="es-ES" sz="1800" b="1" dirty="0" smtClean="0"/>
              <a:t>. Sc</a:t>
            </a:r>
            <a:r>
              <a:rPr lang="es-ES" sz="1800" b="1" dirty="0"/>
              <a:t>. Raisel Pérez Cuesta</a:t>
            </a:r>
            <a:r>
              <a:rPr lang="es-ES" sz="1800" b="1" baseline="30000" dirty="0"/>
              <a:t>3</a:t>
            </a:r>
            <a:r>
              <a:rPr lang="es-ES" sz="1800" b="1" dirty="0"/>
              <a:t>,</a:t>
            </a:r>
            <a:endParaRPr lang="es-ES" sz="1800" dirty="0"/>
          </a:p>
          <a:p>
            <a:endParaRPr lang="es-E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-1">
  <a:themeElements>
    <a:clrScheme name="Custom 2">
      <a:dk1>
        <a:sysClr val="windowText" lastClr="000000"/>
      </a:dk1>
      <a:lt1>
        <a:sysClr val="window" lastClr="FFFFFF"/>
      </a:lt1>
      <a:dk2>
        <a:srgbClr val="009DD9"/>
      </a:dk2>
      <a:lt2>
        <a:srgbClr val="C7E2FA"/>
      </a:lt2>
      <a:accent1>
        <a:srgbClr val="004E6C"/>
      </a:accent1>
      <a:accent2>
        <a:srgbClr val="009DD9"/>
      </a:accent2>
      <a:accent3>
        <a:srgbClr val="0BD0D9"/>
      </a:accent3>
      <a:accent4>
        <a:srgbClr val="009DD9"/>
      </a:accent4>
      <a:accent5>
        <a:srgbClr val="10CF9B"/>
      </a:accent5>
      <a:accent6>
        <a:srgbClr val="A5C249"/>
      </a:accent6>
      <a:hlink>
        <a:srgbClr val="F49100"/>
      </a:hlink>
      <a:folHlink>
        <a:srgbClr val="85DFD0"/>
      </a:folHlink>
    </a:clrScheme>
    <a:fontScheme name="Presentación_un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sentación_uniss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210708 - Identidad visual del evento.pptx" id="{2ED35978-CE40-4643-A580-79E09752A8DF}" vid="{EBFFAF2B-0F35-4C48-99B0-E109FE9C66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Presentación-1</Template>
  <TotalTime>20</TotalTime>
  <Words>47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Presentación-1</vt:lpstr>
      <vt:lpstr>COMPORTAMIENTO DE LOS JUDOKAS ESCOLARES DE LA ISLA DE LA JUVENTUD EN EL NE WAZA.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</dc:creator>
  <cp:lastModifiedBy>Denis</cp:lastModifiedBy>
  <cp:revision>6</cp:revision>
  <dcterms:created xsi:type="dcterms:W3CDTF">2021-07-12T20:58:12Z</dcterms:created>
  <dcterms:modified xsi:type="dcterms:W3CDTF">2021-10-09T22:35:49Z</dcterms:modified>
</cp:coreProperties>
</file>