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CB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pPr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="" xmlns:a16="http://schemas.microsoft.com/office/drawing/2014/main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="" xmlns:a16="http://schemas.microsoft.com/office/drawing/2014/main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="" xmlns:a16="http://schemas.microsoft.com/office/drawing/2014/main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="" xmlns:a16="http://schemas.microsoft.com/office/drawing/2014/main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="" xmlns:a16="http://schemas.microsoft.com/office/drawing/2014/main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6538" y="3212976"/>
            <a:ext cx="11545283" cy="1540112"/>
          </a:xfrm>
        </p:spPr>
        <p:txBody>
          <a:bodyPr/>
          <a:lstStyle/>
          <a:p>
            <a:r>
              <a:rPr lang="es-UY" sz="2400" dirty="0" err="1" smtClean="0"/>
              <a:t>Interdisciplina</a:t>
            </a:r>
            <a:r>
              <a:rPr lang="es-UY" sz="2400" dirty="0" smtClean="0"/>
              <a:t> en tensión: una práctica de educación física</a:t>
            </a:r>
            <a:endParaRPr lang="es-ES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>
          <a:xfrm>
            <a:off x="311356" y="1916832"/>
            <a:ext cx="11545681" cy="1152128"/>
          </a:xfrm>
        </p:spPr>
        <p:txBody>
          <a:bodyPr/>
          <a:lstStyle/>
          <a:p>
            <a:r>
              <a:rPr lang="es-ES" sz="2800" dirty="0" smtClean="0"/>
              <a:t> </a:t>
            </a:r>
            <a:r>
              <a:rPr lang="es-ES" sz="2800" b="1" dirty="0" smtClean="0">
                <a:solidFill>
                  <a:schemeClr val="tx1"/>
                </a:solidFill>
              </a:rPr>
              <a:t>TALLER: ACTIVIDAD FÍSICA, DEPORTE Y SALUD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>
          <a:xfrm>
            <a:off x="289712" y="5112558"/>
            <a:ext cx="11759251" cy="959648"/>
          </a:xfrm>
        </p:spPr>
        <p:txBody>
          <a:bodyPr/>
          <a:lstStyle/>
          <a:p>
            <a:r>
              <a:rPr lang="es-ES" sz="2400" b="1" dirty="0" smtClean="0"/>
              <a:t>Camilo Rodríguez Antúnez </a:t>
            </a:r>
            <a:endParaRPr lang="es-ES" dirty="0"/>
          </a:p>
        </p:txBody>
      </p:sp>
      <p:pic>
        <p:nvPicPr>
          <p:cNvPr id="5" name="Picture 2" descr="D:\Denis\General de trabajo\Antes de\Yayabociencia\Yayabociencia 2021\Panel\Screenshot_20211003-1900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28" y="5072074"/>
            <a:ext cx="875996" cy="520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-1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Presentación-1</Template>
  <TotalTime>29</TotalTime>
  <Words>21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Presentación-1</vt:lpstr>
      <vt:lpstr>Interdisciplina en tensión: una práctica de educación física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Denis</cp:lastModifiedBy>
  <cp:revision>8</cp:revision>
  <dcterms:created xsi:type="dcterms:W3CDTF">2021-07-12T20:58:12Z</dcterms:created>
  <dcterms:modified xsi:type="dcterms:W3CDTF">2021-10-09T22:20:13Z</dcterms:modified>
</cp:coreProperties>
</file>