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9C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>
      <p:cViewPr>
        <p:scale>
          <a:sx n="60" d="100"/>
          <a:sy n="60" d="100"/>
        </p:scale>
        <p:origin x="-1020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1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21D1B-00FC-4B51-B653-B357905DEBA9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58134-A203-4653-9228-0A2C8AE522F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547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43991D3-A756-48C7-8491-002D274B37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357" y="3573017"/>
            <a:ext cx="11545283" cy="1540112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título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248EE13D-484D-4425-B47F-017A6A6A61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356" y="1888888"/>
            <a:ext cx="11545681" cy="1540112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089CBB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089CBB"/>
                </a:solidFill>
              </a:defRPr>
            </a:lvl2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 la </a:t>
            </a:r>
            <a:r>
              <a:rPr lang="en-US" dirty="0" err="1"/>
              <a:t>comisión</a:t>
            </a:r>
            <a:r>
              <a:rPr lang="en-US" dirty="0"/>
              <a:t> y taller</a:t>
            </a:r>
          </a:p>
          <a:p>
            <a:pPr lvl="1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taller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900269A-1AC0-413F-A4A5-10D72E37D0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1150" y="5257800"/>
            <a:ext cx="11545888" cy="38100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los </a:t>
            </a:r>
            <a:r>
              <a:rPr lang="en-US" dirty="0" err="1"/>
              <a:t>autores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FA9780-B1D2-48EB-8538-10FE41139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CA10EA7-5343-42F9-ACBA-8717B8F0F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2F2F67BC-6501-48A3-88D8-124FF6D33D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6EEE9C97-6569-4C2C-BD72-BE66846ED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81A655EC-1A99-44F3-977A-FC0A395143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147004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56E887-B079-43BF-B37C-6DDD48213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9984" y="44450"/>
            <a:ext cx="3012016" cy="59769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93FB384-B7E5-4342-BCF9-803989584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3933" y="44450"/>
            <a:ext cx="8832851" cy="59769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090C2E88-2D3B-4D7E-A1CB-7F0F0CA2D0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E198BA64-0415-4FA6-9E3E-525D80B71C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8AE9AF1F-7AB1-4DD9-A9F9-AFFF926D74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94735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52E969-36B9-4A28-908B-C989AE8EEA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0318" y="457200"/>
            <a:ext cx="10511364" cy="811560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conferencista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1A3604-A03E-47C1-A8AA-AA1CE77594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717" y="1484784"/>
            <a:ext cx="6172200" cy="437626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aquí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sus </a:t>
            </a:r>
            <a:r>
              <a:rPr lang="en-US" dirty="0" err="1"/>
              <a:t>datos</a:t>
            </a:r>
            <a:r>
              <a:rPr lang="en-US" dirty="0"/>
              <a:t> </a:t>
            </a:r>
            <a:r>
              <a:rPr lang="en-US" dirty="0" err="1"/>
              <a:t>personales</a:t>
            </a:r>
            <a:r>
              <a:rPr lang="en-US" dirty="0"/>
              <a:t> y breve </a:t>
            </a:r>
            <a:r>
              <a:rPr lang="en-US" dirty="0" err="1"/>
              <a:t>biografía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F4617570-FCD6-45C1-A906-08E309FC77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9788" y="1484313"/>
            <a:ext cx="4032250" cy="4376737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EA4845F9-9FFA-4BF0-B30F-0E04F9FF14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37B22127-54FE-4C27-9C1B-C1C5734157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B413D506-79C0-420A-AF25-1F2129DD31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404299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53014-B42B-4F28-9CCD-52EA47A1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3B3291-570F-4239-9DC0-8F06814D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81B62642-FF8B-4338-B422-FE220EE0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altLang="en-US"/>
              <a:t>VI Conferencia Científica Internacional YayaboCiencia 2021</a:t>
            </a:r>
            <a:endParaRPr lang="es-ES" alt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EFACF6F2-670E-474A-A793-859D6C31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US"/>
              <a:t>“Impulsando el desarrollo local sostenible”</a:t>
            </a:r>
            <a:endParaRPr lang="es-ES" alt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E553E3AB-249B-44BE-B420-D4720415B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309031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F8715E-3E13-4E2C-9FE0-CD4D312A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B64DA8-8824-4489-9969-2B5CA40E5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4F528660-8452-4A5B-B748-CD4AF45E9D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4551474-F9BF-4710-AC0E-DA43BE9BBF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9EA660BF-8532-4D8C-8E95-E86664A791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166729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991C13-9A96-4A69-B5AC-03154590F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ED6B44-287A-4297-9FDF-CB91AD5E0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AB2451C-4ECB-422F-89AB-BCC7D80F0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BD964FCD-22F4-44D7-A5BB-8F57E3B4C6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F543E7FC-5804-4209-BBDE-0DD3F0C19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154BCC1C-2B60-41D8-B21B-B4B57C14E8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66240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688B75-E0E1-408F-B1EC-6BA50ADF1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2B89CF-EC50-465A-8662-7F26B5735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046D97-B4A1-4726-B908-4BA709631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FEBC094-0F84-4AE6-8E75-BF035645B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993BD8-6560-4DEA-A648-D984EE9DF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E3C3E63D-E60A-40AF-9736-4F9B636074F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DA03C775-FAB4-468F-87B8-D68F02C77C0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7219ADF7-2059-4542-A176-A6CA24488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429293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30A00B-D80A-4E68-8FA9-D6C0FACC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54A5A5BB-1B96-4F73-88E8-5B9DA5FCC6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E3490AC5-2E5C-4D2D-B190-17D153AC7BC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F60A5FB9-F131-4B9D-BC1F-5E05493D1B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374744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3064F97E-A2A1-4AA4-9391-5AD9F64F95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E52C2B5D-7D9C-44EA-9BDF-37B50670E6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4A0DBAA6-92B9-407E-B62A-03AA919F1A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73996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52E969-36B9-4A28-908B-C989AE8EE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1A3604-A03E-47C1-A8AA-AA1CE7759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6EA7EE-5A24-478F-AF49-7274113B0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A8B0A379-4924-4B29-AA1B-E2AAB38D39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E938D448-E597-4020-8F36-B33ED593F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3072331B-BB80-40B1-B846-1EA323361D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251168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B819418-12E0-416C-9D2D-32AF3F06E7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76D6AB1-5BB4-464D-B214-B9EE2BD2C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3933" y="44451"/>
            <a:ext cx="12048067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dirty="0"/>
              <a:t>Haga clic para cambiar el estilo de título	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765CEA98-DF11-48A1-B330-CB3DD9BF2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41438"/>
            <a:ext cx="12039600" cy="4679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A030CEF3-C609-4F76-ADEE-1A2B932915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xmlns="" id="{3C0CF148-7205-4541-8598-435804A65E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62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89CB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898BB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084" y="2928934"/>
            <a:ext cx="11545283" cy="1540112"/>
          </a:xfrm>
        </p:spPr>
        <p:txBody>
          <a:bodyPr/>
          <a:lstStyle/>
          <a:p>
            <a:r>
              <a:rPr lang="es-ES_tradnl" dirty="0" smtClean="0"/>
              <a:t>Cultura comunicativa, colaborativa - dialógica, su impacto en la calidad de la preparación del profesor deportivo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>
          <a:xfrm>
            <a:off x="311356" y="1484784"/>
            <a:ext cx="11545681" cy="1944216"/>
          </a:xfrm>
        </p:spPr>
        <p:txBody>
          <a:bodyPr/>
          <a:lstStyle/>
          <a:p>
            <a:r>
              <a:rPr lang="es-ES" dirty="0" smtClean="0"/>
              <a:t>Actividad </a:t>
            </a:r>
            <a:r>
              <a:rPr lang="es-ES" dirty="0" smtClean="0"/>
              <a:t>física, deporte y salud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1"/>
          </p:nvPr>
        </p:nvSpPr>
        <p:spPr>
          <a:xfrm>
            <a:off x="309522" y="4500570"/>
            <a:ext cx="11545888" cy="381000"/>
          </a:xfrm>
        </p:spPr>
        <p:txBody>
          <a:bodyPr/>
          <a:lstStyle/>
          <a:p>
            <a:r>
              <a:rPr lang="es-ES" dirty="0"/>
              <a:t>Rosa Elvira Cabrera Acosta. Licencia en Educación. Máster en Máster en Ciencia en la </a:t>
            </a:r>
            <a:r>
              <a:rPr lang="es-ES" dirty="0" smtClean="0"/>
              <a:t>Actividad Física </a:t>
            </a:r>
            <a:r>
              <a:rPr lang="es-ES" dirty="0"/>
              <a:t>en la </a:t>
            </a:r>
            <a:r>
              <a:rPr lang="es-ES" dirty="0" smtClean="0"/>
              <a:t>Comunidad.</a:t>
            </a:r>
          </a:p>
          <a:p>
            <a:r>
              <a:rPr lang="es-ES" dirty="0"/>
              <a:t>Carlos Roberto Sierra Barbado. Licenciado en Educación. Doctor en Ciencias Pedagógica. </a:t>
            </a:r>
            <a:endParaRPr lang="es-ES" dirty="0" smtClean="0"/>
          </a:p>
          <a:p>
            <a:r>
              <a:rPr lang="es-ES" dirty="0" smtClean="0"/>
              <a:t>Alina </a:t>
            </a:r>
            <a:r>
              <a:rPr lang="es-ES" dirty="0" err="1" smtClean="0"/>
              <a:t>Bestard</a:t>
            </a:r>
            <a:r>
              <a:rPr lang="es-ES" dirty="0" smtClean="0"/>
              <a:t> </a:t>
            </a:r>
            <a:r>
              <a:rPr lang="es-ES" dirty="0" err="1" smtClean="0"/>
              <a:t>Revilla</a:t>
            </a:r>
            <a:r>
              <a:rPr lang="es-ES" dirty="0" smtClean="0"/>
              <a:t>. Licencia en Letras. Doctor en Ciencias.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238612" y="2648546"/>
            <a:ext cx="33778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3"/>
                </a:solidFill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GRACIAS</a:t>
            </a:r>
            <a:endParaRPr lang="es-ES" sz="5400" b="1" cap="none" spc="0" dirty="0">
              <a:ln/>
              <a:solidFill>
                <a:schemeClr val="accent3"/>
              </a:solidFill>
              <a:effectLst>
                <a:glow rad="101600">
                  <a:srgbClr val="FF0000">
                    <a:alpha val="60000"/>
                  </a:srgb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Resumen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04041" y="1387126"/>
            <a:ext cx="10551876" cy="5256584"/>
          </a:xfrm>
        </p:spPr>
        <p:txBody>
          <a:bodyPr/>
          <a:lstStyle/>
          <a:p>
            <a:pPr algn="just"/>
            <a:r>
              <a:rPr lang="es-ES" sz="2400" dirty="0"/>
              <a:t>El presente trabajo  aborda desde la reflexión científica las contradicciones sociales que han generado la disminución de la calidad de la  preparación del profesor deportivo y su relación con el estudiante-atleta  a partir del uso acelerado de los adelantos científicos técnicos en el deporte contemporáneo, lo que lleva a los investigadores analizar las manifestaciones internas y externas de esta problemática en las diferentes áreas del conocimiento psicológico, sociológico, histórico, filosófico haciendo énfasis en el papel del profesor deportivo y su labor pedagógica determinada por el dominio de determinadas habilidades básicas profesionales como es la adquisición de una cultura comunicativa, colaborativa-dialógica vista desde la concepción del </a:t>
            </a:r>
            <a:r>
              <a:rPr lang="es-ES" sz="2400" dirty="0" smtClean="0"/>
              <a:t>entrenamiento.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Objetivo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3392" y="1340768"/>
            <a:ext cx="11089232" cy="437626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ES" sz="2400" dirty="0" smtClean="0"/>
              <a:t>Reflexionar a cerca de la contradicciones sociales que se generan a partir de la diminución de la calidad de la preparación del profesor deportivo y su relación con el estudiante-atleta.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23902" y="97160"/>
            <a:ext cx="10215634" cy="811560"/>
          </a:xfrm>
        </p:spPr>
        <p:txBody>
          <a:bodyPr/>
          <a:lstStyle/>
          <a:p>
            <a:pPr algn="ctr"/>
            <a:r>
              <a:rPr lang="es-ES" dirty="0"/>
              <a:t>Necesidad de cambio en la preparación del profesor </a:t>
            </a:r>
            <a:r>
              <a:rPr lang="es-ES" dirty="0" smtClean="0"/>
              <a:t>deportivo.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68638" y="908720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/>
              <a:t>Nuevos adelantos de la ciencia y la tecnología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/>
              <a:t>Nuevos enfoque de los aprendizajes educativos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 smtClean="0"/>
              <a:t>Elevada exigencia </a:t>
            </a:r>
            <a:r>
              <a:rPr lang="es-ES" sz="2400" dirty="0"/>
              <a:t>dadas las evoluciones en el orden de las direcciones del entrenamiento </a:t>
            </a:r>
            <a:r>
              <a:rPr lang="es-ES" sz="2400" dirty="0" smtClean="0"/>
              <a:t>deportivo</a:t>
            </a:r>
            <a:endParaRPr lang="es-ES" sz="2400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 smtClean="0"/>
              <a:t>Las aspiraciones </a:t>
            </a:r>
            <a:r>
              <a:rPr lang="es-ES" sz="2400" dirty="0"/>
              <a:t>contenidas en el proyecto social se concretan en políticas sociales de esta </a:t>
            </a:r>
            <a:r>
              <a:rPr lang="es-ES" sz="2400" dirty="0" smtClean="0"/>
              <a:t>institución.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 smtClean="0"/>
              <a:t>Desarrollo cultural contemporáneo</a:t>
            </a:r>
            <a:endParaRPr lang="es-ES" sz="2400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 smtClean="0"/>
              <a:t>Nueva </a:t>
            </a:r>
            <a:r>
              <a:rPr lang="es-ES" sz="2400" dirty="0"/>
              <a:t>mentalidad de los </a:t>
            </a:r>
            <a:r>
              <a:rPr lang="es-ES" sz="2400" dirty="0" smtClean="0"/>
              <a:t>profesionales del deporte.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/>
              <a:t>La continua superación de marcas personales, records, resultados, evolución de las tendencias </a:t>
            </a:r>
            <a:r>
              <a:rPr lang="es-ES" sz="2400" dirty="0" smtClean="0"/>
              <a:t>deportivas.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_tradnl" sz="2400" dirty="0" smtClean="0"/>
              <a:t>Las exigencias de la  </a:t>
            </a:r>
            <a:r>
              <a:rPr lang="es-ES_tradnl" sz="2400" dirty="0"/>
              <a:t>pedagogía deportiva </a:t>
            </a:r>
            <a:r>
              <a:rPr lang="es-ES_tradnl" sz="2400" dirty="0" smtClean="0"/>
              <a:t>de </a:t>
            </a:r>
            <a:r>
              <a:rPr lang="es-ES_tradnl" sz="2400" dirty="0"/>
              <a:t>la calidad en la formación del profesor deportivo, basado en la adquisición de habilidades </a:t>
            </a:r>
            <a:r>
              <a:rPr lang="es-ES_tradnl" sz="2400" dirty="0" smtClean="0"/>
              <a:t>comunicativas.</a:t>
            </a:r>
            <a:endParaRPr lang="es-ES" sz="2400" dirty="0"/>
          </a:p>
          <a:p>
            <a:pPr marL="285750" indent="-285750">
              <a:buFont typeface="Wingdings" pitchFamily="2" charset="2"/>
              <a:buChar char="Ø"/>
            </a:pPr>
            <a:endParaRPr lang="es-ES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9105530" y="1285860"/>
            <a:ext cx="29751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/>
              <a:t>Transformación </a:t>
            </a:r>
            <a:r>
              <a:rPr lang="es-ES" sz="2400" dirty="0"/>
              <a:t>gradual objetiva condicionada por la gestión intencionada de la apropiación de lo comunicativo, colaborativo-dialógico por parte </a:t>
            </a:r>
            <a:r>
              <a:rPr lang="es-ES" sz="2400" dirty="0" smtClean="0"/>
              <a:t>del profesor deportivo y el  estudiante-atleta</a:t>
            </a:r>
            <a:endParaRPr lang="es-ES" sz="2400" dirty="0"/>
          </a:p>
        </p:txBody>
      </p:sp>
      <p:sp>
        <p:nvSpPr>
          <p:cNvPr id="7" name="6 Flecha derecha"/>
          <p:cNvSpPr/>
          <p:nvPr/>
        </p:nvSpPr>
        <p:spPr>
          <a:xfrm rot="1669925">
            <a:off x="8161526" y="1196752"/>
            <a:ext cx="74278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443128">
            <a:off x="8256026" y="5115407"/>
            <a:ext cx="71278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77076">
            <a:off x="8317968" y="2970714"/>
            <a:ext cx="71278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ES" dirty="0"/>
              <a:t>Limitaciones que impiden el proceso de cambios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35360" y="1000108"/>
            <a:ext cx="111612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/>
              <a:t>No evaluar la importancia que </a:t>
            </a:r>
            <a:r>
              <a:rPr lang="es-ES" sz="2400" dirty="0" smtClean="0"/>
              <a:t>posee</a:t>
            </a:r>
            <a:r>
              <a:rPr lang="es-ES" sz="2400" dirty="0"/>
              <a:t> las habilidades comunicativas del profesor deportivo</a:t>
            </a:r>
            <a:r>
              <a:rPr lang="es-ES" sz="2400" dirty="0" smtClean="0"/>
              <a:t> que </a:t>
            </a:r>
            <a:r>
              <a:rPr lang="es-ES" sz="2400" dirty="0"/>
              <a:t>dan respuestas al “saber”, ”saber hacer” y “saber ser</a:t>
            </a:r>
            <a:r>
              <a:rPr lang="es-ES" sz="2400" dirty="0" smtClean="0"/>
              <a:t>”.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/>
              <a:t>Las carencias que se presentan en su formación profesional en relación a determinadas habilidades básicas que este debe desarrollar durante el proceso de preparación </a:t>
            </a:r>
            <a:r>
              <a:rPr lang="es-ES" sz="2400" dirty="0" smtClean="0"/>
              <a:t>deportiva.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/>
              <a:t>Insuficientes los métodos y procedimientos existentes en los componentes de esta área del saber que modifican el actuar de profesor deportivo y el </a:t>
            </a:r>
            <a:r>
              <a:rPr lang="es-ES" sz="2400" dirty="0" smtClean="0"/>
              <a:t>estudiante-atleta.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_tradnl" sz="2400" dirty="0"/>
              <a:t>Es insuficiente los procedimientos utilizados para desarrollar lo cognitivo-afectivo y actitudinal del profesional de la cultura física en el tratamiento de la comunicación </a:t>
            </a:r>
            <a:r>
              <a:rPr lang="es-ES_tradnl" sz="2400" dirty="0" smtClean="0"/>
              <a:t>dialógica.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_tradnl" sz="2400" dirty="0"/>
              <a:t>Se aprecian carencias de orientaciones didácticas- metodológicas para dar tratamiento al uso del diálogo en  el plano objetivo-subjetivo durante las direcciones del entrenamiento deportivo</a:t>
            </a:r>
            <a:endParaRPr lang="es-ES" sz="2400" dirty="0"/>
          </a:p>
          <a:p>
            <a:pPr marL="285750" indent="-285750" algn="just">
              <a:buFont typeface="Wingdings" pitchFamily="2" charset="2"/>
              <a:buChar char="Ø"/>
            </a:pP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Desarrollo de la contradicción social fundamental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95400" y="1484784"/>
            <a:ext cx="10513168" cy="279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/>
              <a:t>La cual se establece entre intencionalidad procedimental formativa del proceso de comunicación, colaborativo-dialógica en el contexto de la preparación deportiva dirigida por el profesor deportivo y la transformación gradual objetiva condicionada por la gestión intencionada de la apropiación de lo comunicativo, colaborativo-dialógico por parte del </a:t>
            </a:r>
            <a:r>
              <a:rPr lang="es-ES" sz="2400" dirty="0" smtClean="0"/>
              <a:t>estudiante-atleta.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3836" y="457200"/>
            <a:ext cx="11430080" cy="811560"/>
          </a:xfrm>
        </p:spPr>
        <p:txBody>
          <a:bodyPr/>
          <a:lstStyle/>
          <a:p>
            <a:pPr algn="ctr"/>
            <a:r>
              <a:rPr lang="es-ES" dirty="0"/>
              <a:t>Estrategia de gestión pedagógica para la comunicación, colaborativa-dialógica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15828" y="1340768"/>
            <a:ext cx="108523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 smtClean="0"/>
              <a:t>Contribuir </a:t>
            </a:r>
            <a:r>
              <a:rPr lang="es-ES" sz="2400" dirty="0"/>
              <a:t>a potenciar un contexto cultural de forma interactiva entre todos los sujetos sociales implicados en el </a:t>
            </a:r>
            <a:r>
              <a:rPr lang="es-ES" sz="2400" dirty="0" smtClean="0"/>
              <a:t>mismo.</a:t>
            </a:r>
            <a:endParaRPr lang="es-ES" sz="2400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 smtClean="0"/>
              <a:t>Revela </a:t>
            </a:r>
            <a:r>
              <a:rPr lang="es-ES" sz="2400" dirty="0"/>
              <a:t>una lógica integradora en el proceso modelado con énfasis en el diálogo </a:t>
            </a:r>
            <a:r>
              <a:rPr lang="es-ES" sz="2400" dirty="0" smtClean="0"/>
              <a:t>igualitario.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 smtClean="0"/>
              <a:t>Lograr una </a:t>
            </a:r>
            <a:r>
              <a:rPr lang="es-ES" sz="2400" dirty="0"/>
              <a:t>actuación competente </a:t>
            </a:r>
            <a:r>
              <a:rPr lang="es-ES" sz="2400" dirty="0" smtClean="0"/>
              <a:t>en el profesor deportivo como comunicador.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 smtClean="0"/>
              <a:t>Asumir la </a:t>
            </a:r>
            <a:r>
              <a:rPr lang="es-ES" sz="2400" dirty="0"/>
              <a:t>importancia de lo social y lo cultural, donde refiere que la comunicación está influenciada por las particularidades del ser humano, por las habilidades comunicativas y el contexto </a:t>
            </a:r>
            <a:r>
              <a:rPr lang="es-ES" sz="2400" dirty="0" smtClean="0"/>
              <a:t>cultural.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 smtClean="0"/>
              <a:t>Concebir al profesor deportivo como un ser social cuya realización estará determinada por la asimilación de la cultura material y espiritual creada por las generaciones precedentes.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400" dirty="0" smtClean="0"/>
              <a:t>Expresa la relación deporte- ciencia.</a:t>
            </a:r>
            <a:endParaRPr lang="es-ES" sz="2400" dirty="0"/>
          </a:p>
          <a:p>
            <a:pPr marL="285750" indent="-285750" algn="just">
              <a:buFont typeface="Wingdings" pitchFamily="2" charset="2"/>
              <a:buChar char="Ø"/>
            </a:pP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511364" cy="811560"/>
          </a:xfrm>
        </p:spPr>
        <p:txBody>
          <a:bodyPr/>
          <a:lstStyle/>
          <a:p>
            <a:pPr algn="ctr"/>
            <a:r>
              <a:rPr lang="es-ES" dirty="0" smtClean="0"/>
              <a:t>Resultados del análisis reflexivo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23836" y="857232"/>
            <a:ext cx="109452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ES" sz="2000" dirty="0" smtClean="0"/>
              <a:t>Se evidencia a través de la aplicación de  </a:t>
            </a:r>
            <a:r>
              <a:rPr lang="es-ES" sz="2000" dirty="0"/>
              <a:t>estrategia de gestión pedagógica para perfeccionar las acciones teóricas prácticas de este, encaminadas a la sistematización epistémica de lo comunicativo, colaborativo-dialógico en </a:t>
            </a:r>
            <a:r>
              <a:rPr lang="es-ES" sz="2000" dirty="0" smtClean="0"/>
              <a:t>la actividad deportiva.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s-ES" sz="200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000" dirty="0" smtClean="0"/>
              <a:t>Contribuir al </a:t>
            </a:r>
            <a:r>
              <a:rPr lang="es-ES" sz="2000" dirty="0"/>
              <a:t>desarrollo de la cultura personal que guía el comportamiento actitudinal del profesor de deportivo mediado por la actividad deportiva</a:t>
            </a:r>
            <a:r>
              <a:rPr lang="es-ES" sz="2000" dirty="0" smtClean="0"/>
              <a:t>.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s-ES" sz="200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000" dirty="0"/>
              <a:t>La gestión pedagógica para la formación de la cultura comunicativa, colaborativa-dialógica en la dirección físico-motriz , en su contexto va encaminada de manera concreta a la solución práctica del saber, el poder y el querer hacer del profesor deportivo en su colectivo pedagógico y en su interacción con los estudiantes-atletas, por lo que debe crear las condiciones objetivas para su </a:t>
            </a:r>
            <a:r>
              <a:rPr lang="es-ES" sz="2000" dirty="0" smtClean="0"/>
              <a:t>desarrollo.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s-ES" sz="200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s-ES" sz="2000" dirty="0"/>
              <a:t>La formación de una cultura comunicativa, centrada en lo colaborativo-dialógico, da la posibilidad de crear nuevos espacios de interacción, donde se generan dinámicas que le posibilitan al profesor deportivo y al estudiante-atleta participar en la construcción del conocimiento en el proceso de enseñanza físico-motriz y técnico-táctico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1875" y="260648"/>
            <a:ext cx="10152226" cy="451520"/>
          </a:xfrm>
        </p:spPr>
        <p:txBody>
          <a:bodyPr/>
          <a:lstStyle/>
          <a:p>
            <a:pPr algn="ctr"/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380960" y="1006035"/>
            <a:ext cx="1107289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/>
              <a:t>Los frecuentes avances de la ciencia y la tecnología a nivel mundial exigen una mejor preparación del profesor deportivo en su labor pedagógica sustentado en el uso de las nuevas innovaciones de la pedagogía contemporánea en cuanto a los modelos de enseñanza deportiva.</a:t>
            </a:r>
          </a:p>
          <a:p>
            <a:pPr marL="285750" lvl="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/>
              <a:t>Los grandes cambios que se suscitan en el deporte a nivel internacional, influenciado por los avances de la ciencia y la tecnología, presuponen cambios en el uso de nuevas herramienta para mejorar la planificación del entrenamiento deportivo.</a:t>
            </a:r>
          </a:p>
          <a:p>
            <a:pPr marL="285750" lvl="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/>
              <a:t>La cultura comunicativa, colaborativa dialógica en el profesor deportivo es un problema de ciencia, de conciencia  política  y  de una nueva concepción epistemológica y praxiológica, que lo permita reconsiderar como parte consustancial del proceso de formación deportiva</a:t>
            </a:r>
            <a:r>
              <a:rPr lang="es-ES" sz="2000" dirty="0" smtClean="0"/>
              <a:t>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-1">
  <a:themeElements>
    <a:clrScheme name="Custom 2">
      <a:dk1>
        <a:sysClr val="windowText" lastClr="000000"/>
      </a:dk1>
      <a:lt1>
        <a:sysClr val="window" lastClr="FFFFFF"/>
      </a:lt1>
      <a:dk2>
        <a:srgbClr val="009DD9"/>
      </a:dk2>
      <a:lt2>
        <a:srgbClr val="C7E2FA"/>
      </a:lt2>
      <a:accent1>
        <a:srgbClr val="004E6C"/>
      </a:accent1>
      <a:accent2>
        <a:srgbClr val="009DD9"/>
      </a:accent2>
      <a:accent3>
        <a:srgbClr val="0BD0D9"/>
      </a:accent3>
      <a:accent4>
        <a:srgbClr val="009DD9"/>
      </a:accent4>
      <a:accent5>
        <a:srgbClr val="10CF9B"/>
      </a:accent5>
      <a:accent6>
        <a:srgbClr val="A5C249"/>
      </a:accent6>
      <a:hlink>
        <a:srgbClr val="F49100"/>
      </a:hlink>
      <a:folHlink>
        <a:srgbClr val="85DFD0"/>
      </a:folHlink>
    </a:clrScheme>
    <a:fontScheme name="Presentación_uni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esentación_uniss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20210708 - Identidad visual del evento.pptx" id="{2ED35978-CE40-4643-A580-79E09752A8DF}" vid="{EBFFAF2B-0F35-4C48-99B0-E109FE9C66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Presentación-1</Template>
  <TotalTime>150</TotalTime>
  <Words>961</Words>
  <Application>Microsoft Office PowerPoint</Application>
  <PresentationFormat>Personalizado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Presentación-1</vt:lpstr>
      <vt:lpstr>Cultura comunicativa, colaborativa - dialógica, su impacto en la calidad de la preparación del profesor deportivo</vt:lpstr>
      <vt:lpstr>Resumen</vt:lpstr>
      <vt:lpstr>Objetivo</vt:lpstr>
      <vt:lpstr>Necesidad de cambio en la preparación del profesor deportivo.</vt:lpstr>
      <vt:lpstr>Limitaciones que impiden el proceso de cambios</vt:lpstr>
      <vt:lpstr>Desarrollo de la contradicción social fundamental</vt:lpstr>
      <vt:lpstr>Estrategia de gestión pedagógica para la comunicación, colaborativa-dialógica</vt:lpstr>
      <vt:lpstr>Resultados del análisis reflexivo</vt:lpstr>
      <vt:lpstr>Conclusiones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Denis</dc:creator>
  <cp:lastModifiedBy>Denis</cp:lastModifiedBy>
  <cp:revision>21</cp:revision>
  <dcterms:created xsi:type="dcterms:W3CDTF">2021-07-12T20:58:12Z</dcterms:created>
  <dcterms:modified xsi:type="dcterms:W3CDTF">2021-10-04T01:16:35Z</dcterms:modified>
</cp:coreProperties>
</file>