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9CB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69" d="100"/>
          <a:sy n="69" d="100"/>
        </p:scale>
        <p:origin x="-74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21D1B-00FC-4B51-B653-B357905DEBA9}" type="datetimeFigureOut">
              <a:rPr lang="en-US" smtClean="0"/>
              <a:pPr/>
              <a:t>10/10/2021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58134-A203-4653-9228-0A2C8AE522F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5477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43991D3-A756-48C7-8491-002D274B37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1357" y="3573017"/>
            <a:ext cx="11545283" cy="1540112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título</a:t>
            </a:r>
            <a:r>
              <a:rPr lang="en-US" dirty="0"/>
              <a:t> de la </a:t>
            </a:r>
            <a:r>
              <a:rPr lang="en-US" dirty="0" err="1"/>
              <a:t>ponencia</a:t>
            </a:r>
            <a:r>
              <a:rPr lang="en-US" dirty="0"/>
              <a:t> o </a:t>
            </a:r>
            <a:r>
              <a:rPr lang="en-US" dirty="0" err="1"/>
              <a:t>póster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248EE13D-484D-4425-B47F-017A6A6A61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1356" y="1888888"/>
            <a:ext cx="11545681" cy="1540112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rgbClr val="089CBB"/>
                </a:solidFill>
              </a:defRPr>
            </a:lvl1pPr>
            <a:lvl2pPr marL="457200" indent="0" algn="ctr">
              <a:buFontTx/>
              <a:buNone/>
              <a:defRPr>
                <a:solidFill>
                  <a:srgbClr val="089CBB"/>
                </a:solidFill>
              </a:defRPr>
            </a:lvl2pPr>
          </a:lstStyle>
          <a:p>
            <a:pPr lvl="0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 la </a:t>
            </a:r>
            <a:r>
              <a:rPr lang="en-US" dirty="0" err="1"/>
              <a:t>comisión</a:t>
            </a:r>
            <a:r>
              <a:rPr lang="en-US" dirty="0"/>
              <a:t> y taller</a:t>
            </a:r>
          </a:p>
          <a:p>
            <a:pPr lvl="1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del taller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900269A-1AC0-413F-A4A5-10D72E37D00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1150" y="5257800"/>
            <a:ext cx="11545888" cy="381000"/>
          </a:xfrm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los </a:t>
            </a:r>
            <a:r>
              <a:rPr lang="en-US" dirty="0" err="1"/>
              <a:t>autores</a:t>
            </a:r>
            <a:r>
              <a:rPr lang="en-US" dirty="0"/>
              <a:t> de la </a:t>
            </a:r>
            <a:r>
              <a:rPr lang="en-US" dirty="0" err="1"/>
              <a:t>ponencia</a:t>
            </a:r>
            <a:r>
              <a:rPr lang="en-US" dirty="0"/>
              <a:t> o </a:t>
            </a:r>
            <a:r>
              <a:rPr lang="en-US" dirty="0" err="1"/>
              <a:t>póster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FA9780-B1D2-48EB-8538-10FE41139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CA10EA7-5343-42F9-ACBA-8717B8F0F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2F2F67BC-6501-48A3-88D8-124FF6D33D2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6EEE9C97-6569-4C2C-BD72-BE66846ED0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xmlns="" id="{81A655EC-1A99-44F3-977A-FC0A395143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1470042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056E887-B079-43BF-B37C-6DDD48213A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79984" y="44450"/>
            <a:ext cx="3012016" cy="59769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93FB384-B7E5-4342-BCF9-803989584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3933" y="44450"/>
            <a:ext cx="8832851" cy="59769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090C2E88-2D3B-4D7E-A1CB-7F0F0CA2D05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E198BA64-0415-4FA6-9E3E-525D80B71CF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xmlns="" id="{8AE9AF1F-7AB1-4DD9-A9F9-AFFF926D74B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947357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52E969-36B9-4A28-908B-C989AE8EEA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0318" y="457200"/>
            <a:ext cx="10511364" cy="811560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del </a:t>
            </a:r>
            <a:r>
              <a:rPr lang="en-US" dirty="0" err="1"/>
              <a:t>conferencista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1A3604-A03E-47C1-A8AA-AA1CE77594B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717" y="1484784"/>
            <a:ext cx="6172200" cy="437626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err="1"/>
              <a:t>Clic</a:t>
            </a:r>
            <a:r>
              <a:rPr lang="en-US" dirty="0"/>
              <a:t> </a:t>
            </a:r>
            <a:r>
              <a:rPr lang="en-US" dirty="0" err="1"/>
              <a:t>aquí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sus </a:t>
            </a:r>
            <a:r>
              <a:rPr lang="en-US" dirty="0" err="1"/>
              <a:t>datos</a:t>
            </a:r>
            <a:r>
              <a:rPr lang="en-US" dirty="0"/>
              <a:t> </a:t>
            </a:r>
            <a:r>
              <a:rPr lang="en-US" dirty="0" err="1"/>
              <a:t>personales</a:t>
            </a:r>
            <a:r>
              <a:rPr lang="en-US" dirty="0"/>
              <a:t> y breve </a:t>
            </a:r>
            <a:r>
              <a:rPr lang="en-US" dirty="0" err="1"/>
              <a:t>biografía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xmlns="" id="{F4617570-FCD6-45C1-A906-08E309FC772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9788" y="1484313"/>
            <a:ext cx="4032250" cy="4376737"/>
          </a:xfrm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EA4845F9-9FFA-4BF0-B30F-0E04F9FF14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xmlns="" id="{37B22127-54FE-4C27-9C1B-C1C5734157B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xmlns="" id="{B413D506-79C0-420A-AF25-1F2129DD310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404299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C53014-B42B-4F28-9CCD-52EA47A14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3B3291-570F-4239-9DC0-8F06814D3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81B62642-FF8B-4338-B422-FE220EE01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altLang="en-US"/>
              <a:t>VI Conferencia Científica Internacional YayaboCiencia 2021</a:t>
            </a:r>
            <a:endParaRPr lang="es-ES" alt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EFACF6F2-670E-474A-A793-859D6C314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US"/>
              <a:t>“Impulsando el desarrollo local sostenible”</a:t>
            </a:r>
            <a:endParaRPr lang="es-ES" alt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E553E3AB-249B-44BE-B420-D4720415B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3090315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F8715E-3E13-4E2C-9FE0-CD4D312AA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3B64DA8-8824-4489-9969-2B5CA40E5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4F528660-8452-4A5B-B748-CD4AF45E9D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04551474-F9BF-4710-AC0E-DA43BE9BBF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xmlns="" id="{9EA660BF-8532-4D8C-8E95-E86664A791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166729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991C13-9A96-4A69-B5AC-03154590F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ED6B44-287A-4297-9FDF-CB91AD5E09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341438"/>
            <a:ext cx="5918200" cy="46799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AB2451C-4ECB-422F-89AB-BCC7D80F0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3800" y="1341438"/>
            <a:ext cx="5918200" cy="46799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BD964FCD-22F4-44D7-A5BB-8F57E3B4C6A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xmlns="" id="{F543E7FC-5804-4209-BBDE-0DD3F0C197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xmlns="" id="{154BCC1C-2B60-41D8-B21B-B4B57C14E84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662400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688B75-E0E1-408F-B1EC-6BA50ADF1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12B89CF-EC50-465A-8662-7F26B5735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3046D97-B4A1-4726-B908-4BA709631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FEBC094-0F84-4AE6-8E75-BF035645B5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5993BD8-6560-4DEA-A648-D984EE9DFD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E3C3E63D-E60A-40AF-9736-4F9B636074F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xmlns="" id="{DA03C775-FAB4-468F-87B8-D68F02C77C0D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xmlns="" id="{7219ADF7-2059-4542-A176-A6CA244884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429293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30A00B-D80A-4E68-8FA9-D6C0FACC6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54A5A5BB-1B96-4F73-88E8-5B9DA5FCC61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E3490AC5-2E5C-4D2D-B190-17D153AC7BC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F60A5FB9-F131-4B9D-BC1F-5E05493D1B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374744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3064F97E-A2A1-4AA4-9391-5AD9F64F95F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E52C2B5D-7D9C-44EA-9BDF-37B50670E68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4A0DBAA6-92B9-407E-B62A-03AA919F1A9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73996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52E969-36B9-4A28-908B-C989AE8EE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1A3604-A03E-47C1-A8AA-AA1CE7759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C6EA7EE-5A24-478F-AF49-7274113B0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A8B0A379-4924-4B29-AA1B-E2AAB38D39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xmlns="" id="{E938D448-E597-4020-8F36-B33ED593FF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xmlns="" id="{3072331B-BB80-40B1-B846-1EA323361D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251168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6B819418-12E0-416C-9D2D-32AF3F06E76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xmlns="" id="{076D6AB1-5BB4-464D-B214-B9EE2BD2C7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3933" y="44451"/>
            <a:ext cx="12048067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dirty="0"/>
              <a:t>Haga clic para cambiar el estilo de título	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765CEA98-DF11-48A1-B330-CB3DD9BF29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41438"/>
            <a:ext cx="12039600" cy="4679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A030CEF3-C609-4F76-ADEE-1A2B9329155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xmlns="" id="{3C0CF148-7205-4541-8598-435804A65E4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62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089CB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898BB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6538" y="3212976"/>
            <a:ext cx="11545283" cy="1540112"/>
          </a:xfrm>
        </p:spPr>
        <p:txBody>
          <a:bodyPr/>
          <a:lstStyle/>
          <a:p>
            <a:r>
              <a:rPr lang="es-ES" sz="2400" dirty="0" smtClean="0"/>
              <a:t>LA EDUCACIÓN FÍSICA EN PERSPECTIVA </a:t>
            </a:r>
            <a:r>
              <a:rPr lang="es-ES" sz="2400" dirty="0" err="1" smtClean="0"/>
              <a:t>SOCIOCOMUNITARIA</a:t>
            </a:r>
            <a:r>
              <a:rPr lang="es-ES" sz="2400" dirty="0" smtClean="0"/>
              <a:t>. APORTES PARA EL PROCESO DE FORMACIÓN DOCENTE INICIAL</a:t>
            </a:r>
            <a:endParaRPr lang="es-ES" sz="2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0"/>
          </p:nvPr>
        </p:nvSpPr>
        <p:spPr>
          <a:xfrm>
            <a:off x="311356" y="1916832"/>
            <a:ext cx="11545681" cy="1152128"/>
          </a:xfrm>
        </p:spPr>
        <p:txBody>
          <a:bodyPr/>
          <a:lstStyle/>
          <a:p>
            <a:r>
              <a:rPr lang="es-ES" sz="2800" dirty="0" smtClean="0"/>
              <a:t> </a:t>
            </a:r>
            <a:r>
              <a:rPr lang="es-ES" sz="2800" b="1" dirty="0" smtClean="0">
                <a:solidFill>
                  <a:schemeClr val="tx1"/>
                </a:solidFill>
              </a:rPr>
              <a:t>TALLER: ACTIVIDAD FÍSICA, DEPORTE Y SALUD</a:t>
            </a:r>
            <a:endParaRPr lang="es-ES" sz="2800" b="1" dirty="0">
              <a:solidFill>
                <a:schemeClr val="tx1"/>
              </a:solidFill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1"/>
          </p:nvPr>
        </p:nvSpPr>
        <p:spPr>
          <a:xfrm>
            <a:off x="289712" y="5112558"/>
            <a:ext cx="11759251" cy="959648"/>
          </a:xfrm>
        </p:spPr>
        <p:txBody>
          <a:bodyPr/>
          <a:lstStyle/>
          <a:p>
            <a:r>
              <a:rPr lang="es-ES" sz="2400" b="1" dirty="0" smtClean="0"/>
              <a:t>Fernando A. Aguilar Mansilla </a:t>
            </a:r>
          </a:p>
          <a:p>
            <a:r>
              <a:rPr lang="en-US" sz="2400" b="1" dirty="0" smtClean="0"/>
              <a:t>Guillermo A. </a:t>
            </a:r>
            <a:r>
              <a:rPr lang="en-US" sz="2400" b="1" dirty="0" err="1" smtClean="0"/>
              <a:t>Ossana</a:t>
            </a:r>
            <a:r>
              <a:rPr lang="en-US" sz="2400" b="1" dirty="0" smtClean="0"/>
              <a:t> </a:t>
            </a:r>
            <a:endParaRPr lang="es-ES" dirty="0"/>
          </a:p>
        </p:txBody>
      </p:sp>
      <p:pic>
        <p:nvPicPr>
          <p:cNvPr id="1026" name="Picture 2" descr="D:\Denis\General de trabajo\Antes de\Yayabociencia\Yayabociencia 2021\Panel\Screenshot_20211003-1857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24892" y="5143512"/>
            <a:ext cx="1428760" cy="8916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ón-1">
  <a:themeElements>
    <a:clrScheme name="Custom 2">
      <a:dk1>
        <a:sysClr val="windowText" lastClr="000000"/>
      </a:dk1>
      <a:lt1>
        <a:sysClr val="window" lastClr="FFFFFF"/>
      </a:lt1>
      <a:dk2>
        <a:srgbClr val="009DD9"/>
      </a:dk2>
      <a:lt2>
        <a:srgbClr val="C7E2FA"/>
      </a:lt2>
      <a:accent1>
        <a:srgbClr val="004E6C"/>
      </a:accent1>
      <a:accent2>
        <a:srgbClr val="009DD9"/>
      </a:accent2>
      <a:accent3>
        <a:srgbClr val="0BD0D9"/>
      </a:accent3>
      <a:accent4>
        <a:srgbClr val="009DD9"/>
      </a:accent4>
      <a:accent5>
        <a:srgbClr val="10CF9B"/>
      </a:accent5>
      <a:accent6>
        <a:srgbClr val="A5C249"/>
      </a:accent6>
      <a:hlink>
        <a:srgbClr val="F49100"/>
      </a:hlink>
      <a:folHlink>
        <a:srgbClr val="85DFD0"/>
      </a:folHlink>
    </a:clrScheme>
    <a:fontScheme name="Presentación_uni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esentación_uniss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20210708 - Identidad visual del evento.pptx" id="{2ED35978-CE40-4643-A580-79E09752A8DF}" vid="{EBFFAF2B-0F35-4C48-99B0-E109FE9C660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Presentación-1</Template>
  <TotalTime>28</TotalTime>
  <Words>33</Words>
  <Application>Microsoft Office PowerPoint</Application>
  <PresentationFormat>Personalizado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Presentación-1</vt:lpstr>
      <vt:lpstr>LA EDUCACIÓN FÍSICA EN PERSPECTIVA SOCIOCOMUNITARIA. APORTES PARA EL PROCESO DE FORMACIÓN DOCENTE INICIAL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Denis</dc:creator>
  <cp:lastModifiedBy>Denis</cp:lastModifiedBy>
  <cp:revision>7</cp:revision>
  <dcterms:created xsi:type="dcterms:W3CDTF">2021-07-12T20:58:12Z</dcterms:created>
  <dcterms:modified xsi:type="dcterms:W3CDTF">2021-10-09T22:10:43Z</dcterms:modified>
</cp:coreProperties>
</file>