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Default Extension="jpg" ContentType="image/jpeg"/>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sldIdLst>
    <p:sldId id="256" r:id="rId2"/>
    <p:sldId id="257" r:id="rId3"/>
    <p:sldId id="259" r:id="rId4"/>
    <p:sldId id="258" r:id="rId5"/>
    <p:sldId id="260" r:id="rId6"/>
    <p:sldId id="261" r:id="rId7"/>
    <p:sldId id="262" r:id="rId8"/>
    <p:sldId id="263" r:id="rId9"/>
    <p:sldId id="264" r:id="rId10"/>
    <p:sldId id="265" r:id="rId11"/>
  </p:sldIdLst>
  <p:sldSz cx="12192000" cy="6858000"/>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9CB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3" autoAdjust="0"/>
    <p:restoredTop sz="94660"/>
  </p:normalViewPr>
  <p:slideViewPr>
    <p:cSldViewPr>
      <p:cViewPr varScale="1">
        <p:scale>
          <a:sx n="63" d="100"/>
          <a:sy n="63" d="100"/>
        </p:scale>
        <p:origin x="-114"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rawing4.xml.rels><?xml version="1.0" encoding="UTF-8" standalone="yes"?>
<Relationships xmlns="http://schemas.openxmlformats.org/package/2006/relationships"><Relationship Id="rId1" Type="http://schemas.openxmlformats.org/officeDocument/2006/relationships/image" Target="../media/image3.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8B6DD5-69C0-481B-8732-93D6BA18050D}"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s-ES"/>
        </a:p>
      </dgm:t>
    </dgm:pt>
    <dgm:pt modelId="{10932C7D-DF06-4A06-82FA-BC2A9A5E8B29}">
      <dgm:prSet phldrT="[Texto]"/>
      <dgm:spPr/>
      <dgm:t>
        <a:bodyPr/>
        <a:lstStyle/>
        <a:p>
          <a:r>
            <a:rPr lang="es-ES" dirty="0" smtClean="0">
              <a:ea typeface="Times New Roman" panose="02020603050405020304" pitchFamily="18" charset="0"/>
              <a:cs typeface="Arial" panose="020B0604020202020204" pitchFamily="34" charset="0"/>
            </a:rPr>
            <a:t>Estudios realizados al proceso de preparación del entrenador, revelan las siguientes limitaciones:</a:t>
          </a:r>
          <a:endParaRPr lang="es-ES" dirty="0"/>
        </a:p>
      </dgm:t>
    </dgm:pt>
    <dgm:pt modelId="{E691FDAC-5032-4103-B606-566949B42F3E}" type="parTrans" cxnId="{658237F5-8546-4717-8999-A8D0A42C0D26}">
      <dgm:prSet/>
      <dgm:spPr/>
      <dgm:t>
        <a:bodyPr/>
        <a:lstStyle/>
        <a:p>
          <a:endParaRPr lang="es-ES"/>
        </a:p>
      </dgm:t>
    </dgm:pt>
    <dgm:pt modelId="{1021BA7D-4476-4692-8553-D63AAE654DC3}" type="sibTrans" cxnId="{658237F5-8546-4717-8999-A8D0A42C0D26}">
      <dgm:prSet/>
      <dgm:spPr/>
      <dgm:t>
        <a:bodyPr/>
        <a:lstStyle/>
        <a:p>
          <a:endParaRPr lang="es-ES"/>
        </a:p>
      </dgm:t>
    </dgm:pt>
    <dgm:pt modelId="{150D8C26-DA0D-4891-BA97-FBFDD51338AD}">
      <dgm:prSet phldrT="[Texto]"/>
      <dgm:spPr/>
      <dgm:t>
        <a:bodyPr/>
        <a:lstStyle/>
        <a:p>
          <a:r>
            <a:rPr lang="es-ES" dirty="0" smtClean="0"/>
            <a:t>Insuficiente preparación de los entrenadores de deportes de combate para enfrentar   problemas referentes a la prevención de afecciones bucodentales, por lo que se manifiestan altos niveles de empirismo por parte del entrenador</a:t>
          </a:r>
          <a:endParaRPr lang="es-ES" dirty="0"/>
        </a:p>
      </dgm:t>
    </dgm:pt>
    <dgm:pt modelId="{409AACBF-52B3-4890-A246-0953B91CFCC2}" type="parTrans" cxnId="{4BF216EC-ECA2-497B-B5A5-DD49DEC6A683}">
      <dgm:prSet/>
      <dgm:spPr/>
      <dgm:t>
        <a:bodyPr/>
        <a:lstStyle/>
        <a:p>
          <a:endParaRPr lang="es-ES"/>
        </a:p>
      </dgm:t>
    </dgm:pt>
    <dgm:pt modelId="{63566E8A-D84B-4CF4-BF26-4ACE7709E763}" type="sibTrans" cxnId="{4BF216EC-ECA2-497B-B5A5-DD49DEC6A683}">
      <dgm:prSet/>
      <dgm:spPr/>
      <dgm:t>
        <a:bodyPr/>
        <a:lstStyle/>
        <a:p>
          <a:endParaRPr lang="es-ES"/>
        </a:p>
      </dgm:t>
    </dgm:pt>
    <dgm:pt modelId="{82B80153-4AD5-4F80-B91D-6E05A88FB1E1}">
      <dgm:prSet phldrT="[Texto]"/>
      <dgm:spPr/>
      <dgm:t>
        <a:bodyPr/>
        <a:lstStyle/>
        <a:p>
          <a:r>
            <a:rPr lang="es-ES" dirty="0" smtClean="0"/>
            <a:t>Se carece de conocimientos relacionados con las afecciones bucodentales en los atletas</a:t>
          </a:r>
          <a:endParaRPr lang="es-ES" dirty="0"/>
        </a:p>
      </dgm:t>
    </dgm:pt>
    <dgm:pt modelId="{93A24045-A079-44FA-A9F0-BBFE4C88B061}" type="parTrans" cxnId="{EB2F084F-AEE1-4B7A-8BED-A3814E9D9AB2}">
      <dgm:prSet/>
      <dgm:spPr/>
      <dgm:t>
        <a:bodyPr/>
        <a:lstStyle/>
        <a:p>
          <a:endParaRPr lang="es-ES"/>
        </a:p>
      </dgm:t>
    </dgm:pt>
    <dgm:pt modelId="{4E5AEA79-2502-4A64-9E48-8E3F7C9262A8}" type="sibTrans" cxnId="{EB2F084F-AEE1-4B7A-8BED-A3814E9D9AB2}">
      <dgm:prSet/>
      <dgm:spPr/>
      <dgm:t>
        <a:bodyPr/>
        <a:lstStyle/>
        <a:p>
          <a:endParaRPr lang="es-ES"/>
        </a:p>
      </dgm:t>
    </dgm:pt>
    <dgm:pt modelId="{78592D0E-B6C9-4DEB-900D-4C5B22CF0569}">
      <dgm:prSet phldrT="[Texto]"/>
      <dgm:spPr/>
      <dgm:t>
        <a:bodyPr/>
        <a:lstStyle/>
        <a:p>
          <a:r>
            <a:rPr lang="es-ES" dirty="0" smtClean="0"/>
            <a:t>Deficiente nivel de conocimientos referentes al tratamiento metodológico que demanda un descuido del desarrollo físico general del atleta</a:t>
          </a:r>
          <a:endParaRPr lang="es-ES" dirty="0"/>
        </a:p>
      </dgm:t>
    </dgm:pt>
    <dgm:pt modelId="{0C8C6E75-483F-47CA-8059-628884B45694}" type="parTrans" cxnId="{C9B8BA45-0D37-40A9-A0F6-F3C654B8E4F3}">
      <dgm:prSet/>
      <dgm:spPr/>
      <dgm:t>
        <a:bodyPr/>
        <a:lstStyle/>
        <a:p>
          <a:endParaRPr lang="es-ES"/>
        </a:p>
      </dgm:t>
    </dgm:pt>
    <dgm:pt modelId="{80FAB2E9-226E-4E76-B222-70EC1BEBCC3E}" type="sibTrans" cxnId="{C9B8BA45-0D37-40A9-A0F6-F3C654B8E4F3}">
      <dgm:prSet/>
      <dgm:spPr/>
      <dgm:t>
        <a:bodyPr/>
        <a:lstStyle/>
        <a:p>
          <a:endParaRPr lang="es-ES"/>
        </a:p>
      </dgm:t>
    </dgm:pt>
    <dgm:pt modelId="{A4C87048-88AB-4F26-BF94-6DB47FB8C758}">
      <dgm:prSet phldrT="[Texto]"/>
      <dgm:spPr/>
      <dgm:t>
        <a:bodyPr/>
        <a:lstStyle/>
        <a:p>
          <a:r>
            <a:rPr lang="es-ES" dirty="0" smtClean="0"/>
            <a:t>La no existencia de un diagnóstico respecto a las necesidades de los atletas dirigida al entrenador y su gestión en la promoción de una cultura de la salud </a:t>
          </a:r>
          <a:endParaRPr lang="es-ES" dirty="0"/>
        </a:p>
      </dgm:t>
    </dgm:pt>
    <dgm:pt modelId="{6B80760C-5E13-4917-8B67-D2D2128CEA21}" type="parTrans" cxnId="{D455B503-377C-4561-8EC4-8C00970FA4E6}">
      <dgm:prSet/>
      <dgm:spPr/>
      <dgm:t>
        <a:bodyPr/>
        <a:lstStyle/>
        <a:p>
          <a:endParaRPr lang="es-ES"/>
        </a:p>
      </dgm:t>
    </dgm:pt>
    <dgm:pt modelId="{714ADDBB-FBA9-4CD7-860F-E223E5B752AD}" type="sibTrans" cxnId="{D455B503-377C-4561-8EC4-8C00970FA4E6}">
      <dgm:prSet/>
      <dgm:spPr/>
      <dgm:t>
        <a:bodyPr/>
        <a:lstStyle/>
        <a:p>
          <a:endParaRPr lang="es-ES"/>
        </a:p>
      </dgm:t>
    </dgm:pt>
    <dgm:pt modelId="{9B5C419E-BE35-472C-B67E-B12B47B24EDA}" type="pres">
      <dgm:prSet presAssocID="{968B6DD5-69C0-481B-8732-93D6BA18050D}" presName="theList" presStyleCnt="0">
        <dgm:presLayoutVars>
          <dgm:dir/>
          <dgm:animLvl val="lvl"/>
          <dgm:resizeHandles val="exact"/>
        </dgm:presLayoutVars>
      </dgm:prSet>
      <dgm:spPr/>
      <dgm:t>
        <a:bodyPr/>
        <a:lstStyle/>
        <a:p>
          <a:endParaRPr lang="es-EC"/>
        </a:p>
      </dgm:t>
    </dgm:pt>
    <dgm:pt modelId="{5A9A4670-5910-4893-AA96-9ACF2E2622CD}" type="pres">
      <dgm:prSet presAssocID="{10932C7D-DF06-4A06-82FA-BC2A9A5E8B29}" presName="compNode" presStyleCnt="0"/>
      <dgm:spPr/>
    </dgm:pt>
    <dgm:pt modelId="{6F8794F2-6A17-438B-9316-43977DEF2652}" type="pres">
      <dgm:prSet presAssocID="{10932C7D-DF06-4A06-82FA-BC2A9A5E8B29}" presName="aNode" presStyleLbl="bgShp" presStyleIdx="0" presStyleCnt="1"/>
      <dgm:spPr/>
      <dgm:t>
        <a:bodyPr/>
        <a:lstStyle/>
        <a:p>
          <a:endParaRPr lang="es-ES"/>
        </a:p>
      </dgm:t>
    </dgm:pt>
    <dgm:pt modelId="{F027268B-4F03-4255-82F1-E6AA0CC7BEA2}" type="pres">
      <dgm:prSet presAssocID="{10932C7D-DF06-4A06-82FA-BC2A9A5E8B29}" presName="textNode" presStyleLbl="bgShp" presStyleIdx="0" presStyleCnt="1"/>
      <dgm:spPr/>
      <dgm:t>
        <a:bodyPr/>
        <a:lstStyle/>
        <a:p>
          <a:endParaRPr lang="es-ES"/>
        </a:p>
      </dgm:t>
    </dgm:pt>
    <dgm:pt modelId="{F627AAA1-F77E-477C-B2FA-6C5F4AD97677}" type="pres">
      <dgm:prSet presAssocID="{10932C7D-DF06-4A06-82FA-BC2A9A5E8B29}" presName="compChildNode" presStyleCnt="0"/>
      <dgm:spPr/>
    </dgm:pt>
    <dgm:pt modelId="{25245DD7-E839-4C2D-B825-6A4B209996F5}" type="pres">
      <dgm:prSet presAssocID="{10932C7D-DF06-4A06-82FA-BC2A9A5E8B29}" presName="theInnerList" presStyleCnt="0"/>
      <dgm:spPr/>
    </dgm:pt>
    <dgm:pt modelId="{64F335F9-72BA-4C1F-86E6-C5B7153C4B50}" type="pres">
      <dgm:prSet presAssocID="{150D8C26-DA0D-4891-BA97-FBFDD51338AD}" presName="childNode" presStyleLbl="node1" presStyleIdx="0" presStyleCnt="4">
        <dgm:presLayoutVars>
          <dgm:bulletEnabled val="1"/>
        </dgm:presLayoutVars>
      </dgm:prSet>
      <dgm:spPr/>
      <dgm:t>
        <a:bodyPr/>
        <a:lstStyle/>
        <a:p>
          <a:endParaRPr lang="es-ES"/>
        </a:p>
      </dgm:t>
    </dgm:pt>
    <dgm:pt modelId="{F22D854E-F440-44FE-BC2B-301DADF9B3CC}" type="pres">
      <dgm:prSet presAssocID="{150D8C26-DA0D-4891-BA97-FBFDD51338AD}" presName="aSpace2" presStyleCnt="0"/>
      <dgm:spPr/>
    </dgm:pt>
    <dgm:pt modelId="{155F1B0B-E07C-4C8D-AA72-BEBF86A75016}" type="pres">
      <dgm:prSet presAssocID="{82B80153-4AD5-4F80-B91D-6E05A88FB1E1}" presName="childNode" presStyleLbl="node1" presStyleIdx="1" presStyleCnt="4">
        <dgm:presLayoutVars>
          <dgm:bulletEnabled val="1"/>
        </dgm:presLayoutVars>
      </dgm:prSet>
      <dgm:spPr/>
      <dgm:t>
        <a:bodyPr/>
        <a:lstStyle/>
        <a:p>
          <a:endParaRPr lang="es-ES"/>
        </a:p>
      </dgm:t>
    </dgm:pt>
    <dgm:pt modelId="{1CEF7F86-6835-49FA-AE70-45AC3ACF67C9}" type="pres">
      <dgm:prSet presAssocID="{82B80153-4AD5-4F80-B91D-6E05A88FB1E1}" presName="aSpace2" presStyleCnt="0"/>
      <dgm:spPr/>
    </dgm:pt>
    <dgm:pt modelId="{E0035272-D4CB-4DA4-92C7-3230D3550471}" type="pres">
      <dgm:prSet presAssocID="{78592D0E-B6C9-4DEB-900D-4C5B22CF0569}" presName="childNode" presStyleLbl="node1" presStyleIdx="2" presStyleCnt="4">
        <dgm:presLayoutVars>
          <dgm:bulletEnabled val="1"/>
        </dgm:presLayoutVars>
      </dgm:prSet>
      <dgm:spPr/>
      <dgm:t>
        <a:bodyPr/>
        <a:lstStyle/>
        <a:p>
          <a:endParaRPr lang="es-EC"/>
        </a:p>
      </dgm:t>
    </dgm:pt>
    <dgm:pt modelId="{BF5F0B0E-3E99-4378-BB02-039CC57FF9DD}" type="pres">
      <dgm:prSet presAssocID="{78592D0E-B6C9-4DEB-900D-4C5B22CF0569}" presName="aSpace2" presStyleCnt="0"/>
      <dgm:spPr/>
    </dgm:pt>
    <dgm:pt modelId="{C0DEEE7C-7D42-4A46-9456-34F41D2B818E}" type="pres">
      <dgm:prSet presAssocID="{A4C87048-88AB-4F26-BF94-6DB47FB8C758}" presName="childNode" presStyleLbl="node1" presStyleIdx="3" presStyleCnt="4">
        <dgm:presLayoutVars>
          <dgm:bulletEnabled val="1"/>
        </dgm:presLayoutVars>
      </dgm:prSet>
      <dgm:spPr/>
      <dgm:t>
        <a:bodyPr/>
        <a:lstStyle/>
        <a:p>
          <a:endParaRPr lang="es-EC"/>
        </a:p>
      </dgm:t>
    </dgm:pt>
  </dgm:ptLst>
  <dgm:cxnLst>
    <dgm:cxn modelId="{EB63834C-0F56-44FE-B8A3-8C17AF5B781C}" type="presOf" srcId="{968B6DD5-69C0-481B-8732-93D6BA18050D}" destId="{9B5C419E-BE35-472C-B67E-B12B47B24EDA}" srcOrd="0" destOrd="0" presId="urn:microsoft.com/office/officeart/2005/8/layout/lProcess2"/>
    <dgm:cxn modelId="{C9B8BA45-0D37-40A9-A0F6-F3C654B8E4F3}" srcId="{10932C7D-DF06-4A06-82FA-BC2A9A5E8B29}" destId="{78592D0E-B6C9-4DEB-900D-4C5B22CF0569}" srcOrd="2" destOrd="0" parTransId="{0C8C6E75-483F-47CA-8059-628884B45694}" sibTransId="{80FAB2E9-226E-4E76-B222-70EC1BEBCC3E}"/>
    <dgm:cxn modelId="{658237F5-8546-4717-8999-A8D0A42C0D26}" srcId="{968B6DD5-69C0-481B-8732-93D6BA18050D}" destId="{10932C7D-DF06-4A06-82FA-BC2A9A5E8B29}" srcOrd="0" destOrd="0" parTransId="{E691FDAC-5032-4103-B606-566949B42F3E}" sibTransId="{1021BA7D-4476-4692-8553-D63AAE654DC3}"/>
    <dgm:cxn modelId="{E993426B-4F0A-42D3-85B7-86C9FD55AFAE}" type="presOf" srcId="{10932C7D-DF06-4A06-82FA-BC2A9A5E8B29}" destId="{6F8794F2-6A17-438B-9316-43977DEF2652}" srcOrd="0" destOrd="0" presId="urn:microsoft.com/office/officeart/2005/8/layout/lProcess2"/>
    <dgm:cxn modelId="{4282AB82-F598-401D-892B-5A06C5163646}" type="presOf" srcId="{10932C7D-DF06-4A06-82FA-BC2A9A5E8B29}" destId="{F027268B-4F03-4255-82F1-E6AA0CC7BEA2}" srcOrd="1" destOrd="0" presId="urn:microsoft.com/office/officeart/2005/8/layout/lProcess2"/>
    <dgm:cxn modelId="{21F2016D-5FCB-439B-B1EF-29AEBB0D0A5B}" type="presOf" srcId="{150D8C26-DA0D-4891-BA97-FBFDD51338AD}" destId="{64F335F9-72BA-4C1F-86E6-C5B7153C4B50}" srcOrd="0" destOrd="0" presId="urn:microsoft.com/office/officeart/2005/8/layout/lProcess2"/>
    <dgm:cxn modelId="{DFA9FC56-F213-4459-B2EA-D9EC5C8CEEEB}" type="presOf" srcId="{78592D0E-B6C9-4DEB-900D-4C5B22CF0569}" destId="{E0035272-D4CB-4DA4-92C7-3230D3550471}" srcOrd="0" destOrd="0" presId="urn:microsoft.com/office/officeart/2005/8/layout/lProcess2"/>
    <dgm:cxn modelId="{EB2F084F-AEE1-4B7A-8BED-A3814E9D9AB2}" srcId="{10932C7D-DF06-4A06-82FA-BC2A9A5E8B29}" destId="{82B80153-4AD5-4F80-B91D-6E05A88FB1E1}" srcOrd="1" destOrd="0" parTransId="{93A24045-A079-44FA-A9F0-BBFE4C88B061}" sibTransId="{4E5AEA79-2502-4A64-9E48-8E3F7C9262A8}"/>
    <dgm:cxn modelId="{F1DB47CD-96FC-4BB2-8935-8E6ED7E1497A}" type="presOf" srcId="{82B80153-4AD5-4F80-B91D-6E05A88FB1E1}" destId="{155F1B0B-E07C-4C8D-AA72-BEBF86A75016}" srcOrd="0" destOrd="0" presId="urn:microsoft.com/office/officeart/2005/8/layout/lProcess2"/>
    <dgm:cxn modelId="{4BF216EC-ECA2-497B-B5A5-DD49DEC6A683}" srcId="{10932C7D-DF06-4A06-82FA-BC2A9A5E8B29}" destId="{150D8C26-DA0D-4891-BA97-FBFDD51338AD}" srcOrd="0" destOrd="0" parTransId="{409AACBF-52B3-4890-A246-0953B91CFCC2}" sibTransId="{63566E8A-D84B-4CF4-BF26-4ACE7709E763}"/>
    <dgm:cxn modelId="{D455B503-377C-4561-8EC4-8C00970FA4E6}" srcId="{10932C7D-DF06-4A06-82FA-BC2A9A5E8B29}" destId="{A4C87048-88AB-4F26-BF94-6DB47FB8C758}" srcOrd="3" destOrd="0" parTransId="{6B80760C-5E13-4917-8B67-D2D2128CEA21}" sibTransId="{714ADDBB-FBA9-4CD7-860F-E223E5B752AD}"/>
    <dgm:cxn modelId="{72B864FE-03CF-41AB-AB30-513680AE4011}" type="presOf" srcId="{A4C87048-88AB-4F26-BF94-6DB47FB8C758}" destId="{C0DEEE7C-7D42-4A46-9456-34F41D2B818E}" srcOrd="0" destOrd="0" presId="urn:microsoft.com/office/officeart/2005/8/layout/lProcess2"/>
    <dgm:cxn modelId="{BF089163-DE26-408D-9A84-CF097FED77E6}" type="presParOf" srcId="{9B5C419E-BE35-472C-B67E-B12B47B24EDA}" destId="{5A9A4670-5910-4893-AA96-9ACF2E2622CD}" srcOrd="0" destOrd="0" presId="urn:microsoft.com/office/officeart/2005/8/layout/lProcess2"/>
    <dgm:cxn modelId="{D5380DDC-88DC-4005-9988-2C297A583400}" type="presParOf" srcId="{5A9A4670-5910-4893-AA96-9ACF2E2622CD}" destId="{6F8794F2-6A17-438B-9316-43977DEF2652}" srcOrd="0" destOrd="0" presId="urn:microsoft.com/office/officeart/2005/8/layout/lProcess2"/>
    <dgm:cxn modelId="{56CAAE88-24B0-4DFC-A29A-386282195F3F}" type="presParOf" srcId="{5A9A4670-5910-4893-AA96-9ACF2E2622CD}" destId="{F027268B-4F03-4255-82F1-E6AA0CC7BEA2}" srcOrd="1" destOrd="0" presId="urn:microsoft.com/office/officeart/2005/8/layout/lProcess2"/>
    <dgm:cxn modelId="{400B306C-925A-4F3A-849B-45094710DC64}" type="presParOf" srcId="{5A9A4670-5910-4893-AA96-9ACF2E2622CD}" destId="{F627AAA1-F77E-477C-B2FA-6C5F4AD97677}" srcOrd="2" destOrd="0" presId="urn:microsoft.com/office/officeart/2005/8/layout/lProcess2"/>
    <dgm:cxn modelId="{68A5FF59-ADB8-4B42-8FF4-129493C4D8CE}" type="presParOf" srcId="{F627AAA1-F77E-477C-B2FA-6C5F4AD97677}" destId="{25245DD7-E839-4C2D-B825-6A4B209996F5}" srcOrd="0" destOrd="0" presId="urn:microsoft.com/office/officeart/2005/8/layout/lProcess2"/>
    <dgm:cxn modelId="{6FE1B5A8-E00F-43E3-9CC4-79DC133600BF}" type="presParOf" srcId="{25245DD7-E839-4C2D-B825-6A4B209996F5}" destId="{64F335F9-72BA-4C1F-86E6-C5B7153C4B50}" srcOrd="0" destOrd="0" presId="urn:microsoft.com/office/officeart/2005/8/layout/lProcess2"/>
    <dgm:cxn modelId="{D862D494-B934-44BD-8DF9-8931EB829A63}" type="presParOf" srcId="{25245DD7-E839-4C2D-B825-6A4B209996F5}" destId="{F22D854E-F440-44FE-BC2B-301DADF9B3CC}" srcOrd="1" destOrd="0" presId="urn:microsoft.com/office/officeart/2005/8/layout/lProcess2"/>
    <dgm:cxn modelId="{86F80DF4-DC93-47BA-A69B-FFEC5E8613C6}" type="presParOf" srcId="{25245DD7-E839-4C2D-B825-6A4B209996F5}" destId="{155F1B0B-E07C-4C8D-AA72-BEBF86A75016}" srcOrd="2" destOrd="0" presId="urn:microsoft.com/office/officeart/2005/8/layout/lProcess2"/>
    <dgm:cxn modelId="{1F63F384-69A3-4DB3-8807-0787682A67EA}" type="presParOf" srcId="{25245DD7-E839-4C2D-B825-6A4B209996F5}" destId="{1CEF7F86-6835-49FA-AE70-45AC3ACF67C9}" srcOrd="3" destOrd="0" presId="urn:microsoft.com/office/officeart/2005/8/layout/lProcess2"/>
    <dgm:cxn modelId="{4DA1A223-3B2F-4248-BACB-BACA5500E2E9}" type="presParOf" srcId="{25245DD7-E839-4C2D-B825-6A4B209996F5}" destId="{E0035272-D4CB-4DA4-92C7-3230D3550471}" srcOrd="4" destOrd="0" presId="urn:microsoft.com/office/officeart/2005/8/layout/lProcess2"/>
    <dgm:cxn modelId="{ED6ACFEB-6B34-4A51-BD79-7D02DC2CA3B0}" type="presParOf" srcId="{25245DD7-E839-4C2D-B825-6A4B209996F5}" destId="{BF5F0B0E-3E99-4378-BB02-039CC57FF9DD}" srcOrd="5" destOrd="0" presId="urn:microsoft.com/office/officeart/2005/8/layout/lProcess2"/>
    <dgm:cxn modelId="{658F1AA8-FBBA-4203-BB56-501150B3E2E9}" type="presParOf" srcId="{25245DD7-E839-4C2D-B825-6A4B209996F5}" destId="{C0DEEE7C-7D42-4A46-9456-34F41D2B818E}" srcOrd="6"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722097-9ECA-401A-A232-75A0B6B4404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84F56D00-FB29-4E1D-BD94-47596E0175EA}">
      <dgm:prSet phldrT="[Texto]"/>
      <dgm:spPr/>
      <dgm:t>
        <a:bodyPr/>
        <a:lstStyle/>
        <a:p>
          <a:r>
            <a:rPr lang="es-US" dirty="0" smtClean="0">
              <a:ea typeface="Times New Roman" panose="02020603050405020304" pitchFamily="18" charset="0"/>
              <a:cs typeface="Arial" panose="020B0604020202020204" pitchFamily="34" charset="0"/>
            </a:rPr>
            <a:t>Estrategia</a:t>
          </a:r>
          <a:endParaRPr lang="es-ES" dirty="0"/>
        </a:p>
      </dgm:t>
    </dgm:pt>
    <dgm:pt modelId="{972F4439-AF4C-4B16-BBB0-93FDA5082ADB}" type="parTrans" cxnId="{78E93821-8F95-47A8-826A-F552E2F9DB2D}">
      <dgm:prSet/>
      <dgm:spPr/>
      <dgm:t>
        <a:bodyPr/>
        <a:lstStyle/>
        <a:p>
          <a:endParaRPr lang="es-ES"/>
        </a:p>
      </dgm:t>
    </dgm:pt>
    <dgm:pt modelId="{57171E7B-6777-4CD9-B466-F5CE95F274D7}" type="sibTrans" cxnId="{78E93821-8F95-47A8-826A-F552E2F9DB2D}">
      <dgm:prSet/>
      <dgm:spPr/>
      <dgm:t>
        <a:bodyPr/>
        <a:lstStyle/>
        <a:p>
          <a:endParaRPr lang="es-ES"/>
        </a:p>
      </dgm:t>
    </dgm:pt>
    <dgm:pt modelId="{C12D6883-0CCC-47F3-AB99-94A80B61AD0B}">
      <dgm:prSet phldrT="[Texto]"/>
      <dgm:spPr/>
      <dgm:t>
        <a:bodyPr/>
        <a:lstStyle/>
        <a:p>
          <a:r>
            <a:rPr lang="es-US" dirty="0" smtClean="0">
              <a:ea typeface="Calibri" panose="020F0502020204030204" pitchFamily="34" charset="0"/>
              <a:cs typeface="Arial" panose="020B0604020202020204" pitchFamily="34" charset="0"/>
            </a:rPr>
            <a:t>Participación activa y reflexiva del entrenador en el proceso de superación </a:t>
          </a:r>
          <a:endParaRPr lang="es-ES" dirty="0"/>
        </a:p>
      </dgm:t>
    </dgm:pt>
    <dgm:pt modelId="{9F36328B-6E0B-4ED9-ACC1-1C9348849D1F}" type="parTrans" cxnId="{CA62B6C0-B67A-4FC7-B180-2C4EA31C41A8}">
      <dgm:prSet/>
      <dgm:spPr/>
      <dgm:t>
        <a:bodyPr/>
        <a:lstStyle/>
        <a:p>
          <a:endParaRPr lang="es-ES"/>
        </a:p>
      </dgm:t>
    </dgm:pt>
    <dgm:pt modelId="{08FC1128-3419-428B-A20C-FFBD18835E94}" type="sibTrans" cxnId="{CA62B6C0-B67A-4FC7-B180-2C4EA31C41A8}">
      <dgm:prSet/>
      <dgm:spPr/>
      <dgm:t>
        <a:bodyPr/>
        <a:lstStyle/>
        <a:p>
          <a:endParaRPr lang="es-ES"/>
        </a:p>
      </dgm:t>
    </dgm:pt>
    <dgm:pt modelId="{227B887B-5CBA-4796-A9EA-57F52B4774A1}">
      <dgm:prSet/>
      <dgm:spPr/>
      <dgm:t>
        <a:bodyPr/>
        <a:lstStyle/>
        <a:p>
          <a:r>
            <a:rPr lang="es-US" dirty="0" smtClean="0">
              <a:ea typeface="Calibri" panose="020F0502020204030204" pitchFamily="34" charset="0"/>
              <a:cs typeface="Arial" panose="020B0604020202020204" pitchFamily="34" charset="0"/>
            </a:rPr>
            <a:t>Creación del compromiso en los entrenadores para el cambio y la mejora profesional y personal</a:t>
          </a:r>
          <a:endParaRPr lang="en-US" dirty="0">
            <a:ea typeface="Calibri" panose="020F0502020204030204" pitchFamily="34" charset="0"/>
            <a:cs typeface="Times New Roman" panose="02020603050405020304" pitchFamily="18" charset="0"/>
          </a:endParaRPr>
        </a:p>
      </dgm:t>
    </dgm:pt>
    <dgm:pt modelId="{B1D2FE42-3B75-423A-A93B-5A2C0C190AC3}" type="parTrans" cxnId="{DC99EE98-3F62-4A0A-A599-17A52B9359AF}">
      <dgm:prSet/>
      <dgm:spPr/>
      <dgm:t>
        <a:bodyPr/>
        <a:lstStyle/>
        <a:p>
          <a:endParaRPr lang="es-ES"/>
        </a:p>
      </dgm:t>
    </dgm:pt>
    <dgm:pt modelId="{ADCA4799-0411-4B21-BD94-21C245269AB7}" type="sibTrans" cxnId="{DC99EE98-3F62-4A0A-A599-17A52B9359AF}">
      <dgm:prSet/>
      <dgm:spPr/>
      <dgm:t>
        <a:bodyPr/>
        <a:lstStyle/>
        <a:p>
          <a:endParaRPr lang="es-ES"/>
        </a:p>
      </dgm:t>
    </dgm:pt>
    <dgm:pt modelId="{99A31A44-E1AD-444E-9CD4-F8F85931DD3B}">
      <dgm:prSet/>
      <dgm:spPr/>
      <dgm:t>
        <a:bodyPr/>
        <a:lstStyle/>
        <a:p>
          <a:r>
            <a:rPr lang="es-US" dirty="0" smtClean="0">
              <a:ea typeface="Calibri" panose="020F0502020204030204" pitchFamily="34" charset="0"/>
              <a:cs typeface="Arial" panose="020B0604020202020204" pitchFamily="34" charset="0"/>
            </a:rPr>
            <a:t>Concebir la superación del entrenador como un conjunto de actividades diseñadas a corto, mediano y largo plazo </a:t>
          </a:r>
          <a:endParaRPr lang="en-US" dirty="0">
            <a:ea typeface="Calibri" panose="020F0502020204030204" pitchFamily="34" charset="0"/>
            <a:cs typeface="Times New Roman" panose="02020603050405020304" pitchFamily="18" charset="0"/>
          </a:endParaRPr>
        </a:p>
      </dgm:t>
    </dgm:pt>
    <dgm:pt modelId="{1FC37E32-D80C-4BA0-BCB6-AD51CDBC22F9}" type="parTrans" cxnId="{4EDDE7D6-9D12-4A69-B0E6-6713B8D61D2B}">
      <dgm:prSet/>
      <dgm:spPr/>
      <dgm:t>
        <a:bodyPr/>
        <a:lstStyle/>
        <a:p>
          <a:endParaRPr lang="es-ES"/>
        </a:p>
      </dgm:t>
    </dgm:pt>
    <dgm:pt modelId="{0DDE219C-F1EC-4A43-8749-8603665F1FA7}" type="sibTrans" cxnId="{4EDDE7D6-9D12-4A69-B0E6-6713B8D61D2B}">
      <dgm:prSet/>
      <dgm:spPr/>
      <dgm:t>
        <a:bodyPr/>
        <a:lstStyle/>
        <a:p>
          <a:endParaRPr lang="es-ES"/>
        </a:p>
      </dgm:t>
    </dgm:pt>
    <dgm:pt modelId="{4AA852DE-6729-4627-93F3-2CB62C66D08E}">
      <dgm:prSet/>
      <dgm:spPr/>
      <dgm:t>
        <a:bodyPr/>
        <a:lstStyle/>
        <a:p>
          <a:r>
            <a:rPr lang="es-US" dirty="0" smtClean="0">
              <a:ea typeface="Calibri" panose="020F0502020204030204" pitchFamily="34" charset="0"/>
              <a:cs typeface="Arial" panose="020B0604020202020204" pitchFamily="34" charset="0"/>
            </a:rPr>
            <a:t>Aprovechar las oportunidades educativas de las clases</a:t>
          </a:r>
          <a:endParaRPr lang="en-US" dirty="0">
            <a:ea typeface="Calibri" panose="020F0502020204030204" pitchFamily="34" charset="0"/>
            <a:cs typeface="Times New Roman" panose="02020603050405020304" pitchFamily="18" charset="0"/>
          </a:endParaRPr>
        </a:p>
      </dgm:t>
    </dgm:pt>
    <dgm:pt modelId="{10942040-5686-4AFB-BA9D-C69E4D5E7C8E}" type="parTrans" cxnId="{991B0C6F-9BB7-480E-922E-B425AA8B03C2}">
      <dgm:prSet/>
      <dgm:spPr/>
      <dgm:t>
        <a:bodyPr/>
        <a:lstStyle/>
        <a:p>
          <a:endParaRPr lang="es-ES"/>
        </a:p>
      </dgm:t>
    </dgm:pt>
    <dgm:pt modelId="{A26A9A17-42EB-4FC4-A6CF-865A91D3D191}" type="sibTrans" cxnId="{991B0C6F-9BB7-480E-922E-B425AA8B03C2}">
      <dgm:prSet/>
      <dgm:spPr/>
      <dgm:t>
        <a:bodyPr/>
        <a:lstStyle/>
        <a:p>
          <a:endParaRPr lang="es-ES"/>
        </a:p>
      </dgm:t>
    </dgm:pt>
    <dgm:pt modelId="{3F364016-668F-4EE4-8F66-541ADC788948}" type="pres">
      <dgm:prSet presAssocID="{BC722097-9ECA-401A-A232-75A0B6B44046}" presName="Name0" presStyleCnt="0">
        <dgm:presLayoutVars>
          <dgm:dir/>
          <dgm:animLvl val="lvl"/>
          <dgm:resizeHandles val="exact"/>
        </dgm:presLayoutVars>
      </dgm:prSet>
      <dgm:spPr/>
      <dgm:t>
        <a:bodyPr/>
        <a:lstStyle/>
        <a:p>
          <a:endParaRPr lang="es-EC"/>
        </a:p>
      </dgm:t>
    </dgm:pt>
    <dgm:pt modelId="{EC9B051F-C72F-4647-A0B4-FCF231369562}" type="pres">
      <dgm:prSet presAssocID="{84F56D00-FB29-4E1D-BD94-47596E0175EA}" presName="composite" presStyleCnt="0"/>
      <dgm:spPr/>
    </dgm:pt>
    <dgm:pt modelId="{2B747036-E92B-4C25-98EF-7EA1D7B819CA}" type="pres">
      <dgm:prSet presAssocID="{84F56D00-FB29-4E1D-BD94-47596E0175EA}" presName="parTx" presStyleLbl="alignNode1" presStyleIdx="0" presStyleCnt="1">
        <dgm:presLayoutVars>
          <dgm:chMax val="0"/>
          <dgm:chPref val="0"/>
          <dgm:bulletEnabled val="1"/>
        </dgm:presLayoutVars>
      </dgm:prSet>
      <dgm:spPr/>
      <dgm:t>
        <a:bodyPr/>
        <a:lstStyle/>
        <a:p>
          <a:endParaRPr lang="es-ES"/>
        </a:p>
      </dgm:t>
    </dgm:pt>
    <dgm:pt modelId="{D75B4FA2-9521-41E1-9D7E-332FCB54A79A}" type="pres">
      <dgm:prSet presAssocID="{84F56D00-FB29-4E1D-BD94-47596E0175EA}" presName="desTx" presStyleLbl="alignAccFollowNode1" presStyleIdx="0" presStyleCnt="1">
        <dgm:presLayoutVars>
          <dgm:bulletEnabled val="1"/>
        </dgm:presLayoutVars>
      </dgm:prSet>
      <dgm:spPr/>
      <dgm:t>
        <a:bodyPr/>
        <a:lstStyle/>
        <a:p>
          <a:endParaRPr lang="es-ES"/>
        </a:p>
      </dgm:t>
    </dgm:pt>
  </dgm:ptLst>
  <dgm:cxnLst>
    <dgm:cxn modelId="{4334FC90-8FA4-451D-AFD6-302AFB103E85}" type="presOf" srcId="{BC722097-9ECA-401A-A232-75A0B6B44046}" destId="{3F364016-668F-4EE4-8F66-541ADC788948}" srcOrd="0" destOrd="0" presId="urn:microsoft.com/office/officeart/2005/8/layout/hList1"/>
    <dgm:cxn modelId="{BA7EBEB3-7A2D-4F13-8BCC-EF3F0F83A392}" type="presOf" srcId="{227B887B-5CBA-4796-A9EA-57F52B4774A1}" destId="{D75B4FA2-9521-41E1-9D7E-332FCB54A79A}" srcOrd="0" destOrd="1" presId="urn:microsoft.com/office/officeart/2005/8/layout/hList1"/>
    <dgm:cxn modelId="{4EDDE7D6-9D12-4A69-B0E6-6713B8D61D2B}" srcId="{84F56D00-FB29-4E1D-BD94-47596E0175EA}" destId="{99A31A44-E1AD-444E-9CD4-F8F85931DD3B}" srcOrd="2" destOrd="0" parTransId="{1FC37E32-D80C-4BA0-BCB6-AD51CDBC22F9}" sibTransId="{0DDE219C-F1EC-4A43-8749-8603665F1FA7}"/>
    <dgm:cxn modelId="{AFE240D6-A070-4CFC-84BC-66D593A76769}" type="presOf" srcId="{99A31A44-E1AD-444E-9CD4-F8F85931DD3B}" destId="{D75B4FA2-9521-41E1-9D7E-332FCB54A79A}" srcOrd="0" destOrd="2" presId="urn:microsoft.com/office/officeart/2005/8/layout/hList1"/>
    <dgm:cxn modelId="{CA62B6C0-B67A-4FC7-B180-2C4EA31C41A8}" srcId="{84F56D00-FB29-4E1D-BD94-47596E0175EA}" destId="{C12D6883-0CCC-47F3-AB99-94A80B61AD0B}" srcOrd="0" destOrd="0" parTransId="{9F36328B-6E0B-4ED9-ACC1-1C9348849D1F}" sibTransId="{08FC1128-3419-428B-A20C-FFBD18835E94}"/>
    <dgm:cxn modelId="{991B0C6F-9BB7-480E-922E-B425AA8B03C2}" srcId="{84F56D00-FB29-4E1D-BD94-47596E0175EA}" destId="{4AA852DE-6729-4627-93F3-2CB62C66D08E}" srcOrd="3" destOrd="0" parTransId="{10942040-5686-4AFB-BA9D-C69E4D5E7C8E}" sibTransId="{A26A9A17-42EB-4FC4-A6CF-865A91D3D191}"/>
    <dgm:cxn modelId="{AFF81B0E-EC66-40BA-8C38-ABBD90278AF5}" type="presOf" srcId="{84F56D00-FB29-4E1D-BD94-47596E0175EA}" destId="{2B747036-E92B-4C25-98EF-7EA1D7B819CA}" srcOrd="0" destOrd="0" presId="urn:microsoft.com/office/officeart/2005/8/layout/hList1"/>
    <dgm:cxn modelId="{9B710F39-4657-425B-A975-5332F3497DD6}" type="presOf" srcId="{4AA852DE-6729-4627-93F3-2CB62C66D08E}" destId="{D75B4FA2-9521-41E1-9D7E-332FCB54A79A}" srcOrd="0" destOrd="3" presId="urn:microsoft.com/office/officeart/2005/8/layout/hList1"/>
    <dgm:cxn modelId="{78E93821-8F95-47A8-826A-F552E2F9DB2D}" srcId="{BC722097-9ECA-401A-A232-75A0B6B44046}" destId="{84F56D00-FB29-4E1D-BD94-47596E0175EA}" srcOrd="0" destOrd="0" parTransId="{972F4439-AF4C-4B16-BBB0-93FDA5082ADB}" sibTransId="{57171E7B-6777-4CD9-B466-F5CE95F274D7}"/>
    <dgm:cxn modelId="{DC99EE98-3F62-4A0A-A599-17A52B9359AF}" srcId="{84F56D00-FB29-4E1D-BD94-47596E0175EA}" destId="{227B887B-5CBA-4796-A9EA-57F52B4774A1}" srcOrd="1" destOrd="0" parTransId="{B1D2FE42-3B75-423A-A93B-5A2C0C190AC3}" sibTransId="{ADCA4799-0411-4B21-BD94-21C245269AB7}"/>
    <dgm:cxn modelId="{4F5E195F-30B2-4B46-BF81-B95929447FC0}" type="presOf" srcId="{C12D6883-0CCC-47F3-AB99-94A80B61AD0B}" destId="{D75B4FA2-9521-41E1-9D7E-332FCB54A79A}" srcOrd="0" destOrd="0" presId="urn:microsoft.com/office/officeart/2005/8/layout/hList1"/>
    <dgm:cxn modelId="{374EED1B-59B3-443E-B0EF-61CF59FA2F04}" type="presParOf" srcId="{3F364016-668F-4EE4-8F66-541ADC788948}" destId="{EC9B051F-C72F-4647-A0B4-FCF231369562}" srcOrd="0" destOrd="0" presId="urn:microsoft.com/office/officeart/2005/8/layout/hList1"/>
    <dgm:cxn modelId="{C87EC8B1-10AB-4E1F-B6D9-BF5B6E76C5FE}" type="presParOf" srcId="{EC9B051F-C72F-4647-A0B4-FCF231369562}" destId="{2B747036-E92B-4C25-98EF-7EA1D7B819CA}" srcOrd="0" destOrd="0" presId="urn:microsoft.com/office/officeart/2005/8/layout/hList1"/>
    <dgm:cxn modelId="{1146F1F4-E8D3-43B4-BAB1-9DBD35F5326F}" type="presParOf" srcId="{EC9B051F-C72F-4647-A0B4-FCF231369562}" destId="{D75B4FA2-9521-41E1-9D7E-332FCB54A79A}"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EF7DAC-4D3D-4E49-B4F5-263010C24C6D}" type="doc">
      <dgm:prSet loTypeId="urn:microsoft.com/office/officeart/2005/8/layout/radial5" loCatId="cycle" qsTypeId="urn:microsoft.com/office/officeart/2005/8/quickstyle/simple1" qsCatId="simple" csTypeId="urn:microsoft.com/office/officeart/2005/8/colors/accent1_1" csCatId="accent1" phldr="1"/>
      <dgm:spPr/>
      <dgm:t>
        <a:bodyPr/>
        <a:lstStyle/>
        <a:p>
          <a:endParaRPr lang="es-ES"/>
        </a:p>
      </dgm:t>
    </dgm:pt>
    <dgm:pt modelId="{8FC59AAB-175C-4A9C-851B-343902F253E4}">
      <dgm:prSet phldrT="[Texto]"/>
      <dgm:spPr>
        <a:solidFill>
          <a:schemeClr val="bg1">
            <a:lumMod val="95000"/>
          </a:schemeClr>
        </a:solidFill>
        <a:ln w="28575">
          <a:solidFill>
            <a:schemeClr val="tx2">
              <a:lumMod val="75000"/>
            </a:schemeClr>
          </a:solidFill>
        </a:ln>
      </dgm:spPr>
      <dgm:t>
        <a:bodyPr/>
        <a:lstStyle/>
        <a:p>
          <a:r>
            <a:rPr lang="es-ES" dirty="0" smtClean="0"/>
            <a:t>Estrategia</a:t>
          </a:r>
          <a:endParaRPr lang="es-ES" dirty="0"/>
        </a:p>
      </dgm:t>
    </dgm:pt>
    <dgm:pt modelId="{21C143EA-0991-4F5A-8F1F-4F9694E4D472}" type="parTrans" cxnId="{6AEDF3B5-997A-465D-9FF9-D20E32E84ED4}">
      <dgm:prSet/>
      <dgm:spPr/>
      <dgm:t>
        <a:bodyPr/>
        <a:lstStyle/>
        <a:p>
          <a:endParaRPr lang="es-ES"/>
        </a:p>
      </dgm:t>
    </dgm:pt>
    <dgm:pt modelId="{9FE375A4-3728-4FA5-8D8C-17864047473B}" type="sibTrans" cxnId="{6AEDF3B5-997A-465D-9FF9-D20E32E84ED4}">
      <dgm:prSet/>
      <dgm:spPr/>
      <dgm:t>
        <a:bodyPr/>
        <a:lstStyle/>
        <a:p>
          <a:endParaRPr lang="es-ES"/>
        </a:p>
      </dgm:t>
    </dgm:pt>
    <dgm:pt modelId="{D9366EC6-1ACF-4EBC-AF3A-C38F61924927}">
      <dgm:prSet phldrT="[Texto]"/>
      <dgm:spPr>
        <a:solidFill>
          <a:schemeClr val="bg1">
            <a:lumMod val="95000"/>
          </a:schemeClr>
        </a:solidFill>
        <a:ln w="28575">
          <a:solidFill>
            <a:schemeClr val="tx2">
              <a:lumMod val="75000"/>
            </a:schemeClr>
          </a:solidFill>
        </a:ln>
      </dgm:spPr>
      <dgm:t>
        <a:bodyPr/>
        <a:lstStyle/>
        <a:p>
          <a:r>
            <a:rPr lang="es-US" dirty="0" smtClean="0"/>
            <a:t>Flexible</a:t>
          </a:r>
          <a:endParaRPr lang="es-ES" dirty="0"/>
        </a:p>
      </dgm:t>
    </dgm:pt>
    <dgm:pt modelId="{EC6D9C0D-3AE2-4041-A2E4-AACDD1016A1A}" type="parTrans" cxnId="{92093BFC-477D-4341-861E-9AC36368BDDB}">
      <dgm:prSet/>
      <dgm:spPr/>
      <dgm:t>
        <a:bodyPr/>
        <a:lstStyle/>
        <a:p>
          <a:endParaRPr lang="es-ES"/>
        </a:p>
      </dgm:t>
    </dgm:pt>
    <dgm:pt modelId="{AB507AE5-CAF3-4A6B-AA30-7E8B59067FD1}" type="sibTrans" cxnId="{92093BFC-477D-4341-861E-9AC36368BDDB}">
      <dgm:prSet/>
      <dgm:spPr/>
      <dgm:t>
        <a:bodyPr/>
        <a:lstStyle/>
        <a:p>
          <a:endParaRPr lang="es-ES"/>
        </a:p>
      </dgm:t>
    </dgm:pt>
    <dgm:pt modelId="{C398205C-2D80-4FF3-B375-8F10D16AC4D9}">
      <dgm:prSet phldrT="[Texto]"/>
      <dgm:spPr>
        <a:solidFill>
          <a:schemeClr val="bg1">
            <a:lumMod val="95000"/>
          </a:schemeClr>
        </a:solidFill>
        <a:ln w="28575">
          <a:solidFill>
            <a:schemeClr val="tx2">
              <a:lumMod val="75000"/>
            </a:schemeClr>
          </a:solidFill>
        </a:ln>
      </dgm:spPr>
      <dgm:t>
        <a:bodyPr/>
        <a:lstStyle/>
        <a:p>
          <a:r>
            <a:rPr lang="es-US"/>
            <a:t>Objetiva</a:t>
          </a:r>
          <a:endParaRPr lang="es-ES"/>
        </a:p>
      </dgm:t>
    </dgm:pt>
    <dgm:pt modelId="{AB84F9FD-93C9-4802-9ED3-B697890B9AEF}" type="parTrans" cxnId="{114D867B-F8CB-450B-BA89-B1DC91406647}">
      <dgm:prSet/>
      <dgm:spPr/>
      <dgm:t>
        <a:bodyPr/>
        <a:lstStyle/>
        <a:p>
          <a:endParaRPr lang="es-ES"/>
        </a:p>
      </dgm:t>
    </dgm:pt>
    <dgm:pt modelId="{657949A4-5A81-4F29-92F7-73E6E8C31A77}" type="sibTrans" cxnId="{114D867B-F8CB-450B-BA89-B1DC91406647}">
      <dgm:prSet/>
      <dgm:spPr/>
      <dgm:t>
        <a:bodyPr/>
        <a:lstStyle/>
        <a:p>
          <a:endParaRPr lang="es-ES"/>
        </a:p>
      </dgm:t>
    </dgm:pt>
    <dgm:pt modelId="{C3507E53-97BC-4A35-BB64-F42840BE6E79}">
      <dgm:prSet phldrT="[Texto]"/>
      <dgm:spPr>
        <a:solidFill>
          <a:schemeClr val="bg1">
            <a:lumMod val="95000"/>
          </a:schemeClr>
        </a:solidFill>
        <a:ln w="28575">
          <a:solidFill>
            <a:schemeClr val="tx2">
              <a:lumMod val="75000"/>
            </a:schemeClr>
          </a:solidFill>
        </a:ln>
      </dgm:spPr>
      <dgm:t>
        <a:bodyPr/>
        <a:lstStyle/>
        <a:p>
          <a:r>
            <a:rPr lang="es-US"/>
            <a:t>Sistémica</a:t>
          </a:r>
          <a:endParaRPr lang="es-ES"/>
        </a:p>
      </dgm:t>
    </dgm:pt>
    <dgm:pt modelId="{D52B31B0-A893-47A3-8294-7BC4AE08FE1F}" type="parTrans" cxnId="{31F27334-2027-4A53-B1FE-8491B6786232}">
      <dgm:prSet/>
      <dgm:spPr/>
      <dgm:t>
        <a:bodyPr/>
        <a:lstStyle/>
        <a:p>
          <a:endParaRPr lang="es-ES"/>
        </a:p>
      </dgm:t>
    </dgm:pt>
    <dgm:pt modelId="{C6A2DFD8-0E10-4034-A38A-CCF01C01E211}" type="sibTrans" cxnId="{31F27334-2027-4A53-B1FE-8491B6786232}">
      <dgm:prSet/>
      <dgm:spPr/>
      <dgm:t>
        <a:bodyPr/>
        <a:lstStyle/>
        <a:p>
          <a:endParaRPr lang="es-ES"/>
        </a:p>
      </dgm:t>
    </dgm:pt>
    <dgm:pt modelId="{BFF19385-F15A-448D-8881-1204D760E588}">
      <dgm:prSet phldrT="[Texto]"/>
      <dgm:spPr>
        <a:solidFill>
          <a:schemeClr val="bg1">
            <a:lumMod val="95000"/>
          </a:schemeClr>
        </a:solidFill>
        <a:ln w="28575">
          <a:solidFill>
            <a:schemeClr val="tx2">
              <a:lumMod val="75000"/>
            </a:schemeClr>
          </a:solidFill>
        </a:ln>
      </dgm:spPr>
      <dgm:t>
        <a:bodyPr/>
        <a:lstStyle/>
        <a:p>
          <a:r>
            <a:rPr lang="es-US"/>
            <a:t>Actualizada</a:t>
          </a:r>
          <a:endParaRPr lang="es-ES"/>
        </a:p>
      </dgm:t>
    </dgm:pt>
    <dgm:pt modelId="{406136A8-AF8C-4261-9B2A-67328C99CE6C}" type="parTrans" cxnId="{031AAC6C-CEA0-4423-A38B-E43A27654E25}">
      <dgm:prSet/>
      <dgm:spPr/>
      <dgm:t>
        <a:bodyPr/>
        <a:lstStyle/>
        <a:p>
          <a:endParaRPr lang="es-ES"/>
        </a:p>
      </dgm:t>
    </dgm:pt>
    <dgm:pt modelId="{0C4EBE33-FCA0-44C7-AD95-EF5AB5EF1F55}" type="sibTrans" cxnId="{031AAC6C-CEA0-4423-A38B-E43A27654E25}">
      <dgm:prSet/>
      <dgm:spPr/>
      <dgm:t>
        <a:bodyPr/>
        <a:lstStyle/>
        <a:p>
          <a:endParaRPr lang="es-ES"/>
        </a:p>
      </dgm:t>
    </dgm:pt>
    <dgm:pt modelId="{CF02D4F2-64AB-405B-A10A-7D650195C123}">
      <dgm:prSet/>
      <dgm:spPr>
        <a:solidFill>
          <a:schemeClr val="bg1">
            <a:lumMod val="95000"/>
          </a:schemeClr>
        </a:solidFill>
        <a:ln w="28575">
          <a:solidFill>
            <a:schemeClr val="tx2">
              <a:lumMod val="75000"/>
            </a:schemeClr>
          </a:solidFill>
        </a:ln>
      </dgm:spPr>
      <dgm:t>
        <a:bodyPr/>
        <a:lstStyle/>
        <a:p>
          <a:r>
            <a:rPr lang="es-US"/>
            <a:t>Problematizadora</a:t>
          </a:r>
          <a:endParaRPr lang="en-US"/>
        </a:p>
      </dgm:t>
    </dgm:pt>
    <dgm:pt modelId="{5C1C6E77-F2D3-4662-9D06-CBA52A828760}" type="parTrans" cxnId="{F96B3AD9-1B1D-428D-ACBF-C99C1EC80405}">
      <dgm:prSet/>
      <dgm:spPr/>
      <dgm:t>
        <a:bodyPr/>
        <a:lstStyle/>
        <a:p>
          <a:endParaRPr lang="es-ES"/>
        </a:p>
      </dgm:t>
    </dgm:pt>
    <dgm:pt modelId="{21C1C033-1C53-4330-B56B-B65E81878E1F}" type="sibTrans" cxnId="{F96B3AD9-1B1D-428D-ACBF-C99C1EC80405}">
      <dgm:prSet/>
      <dgm:spPr/>
      <dgm:t>
        <a:bodyPr/>
        <a:lstStyle/>
        <a:p>
          <a:endParaRPr lang="es-ES"/>
        </a:p>
      </dgm:t>
    </dgm:pt>
    <dgm:pt modelId="{0B625E21-FABE-4112-8586-B88594421BCB}">
      <dgm:prSet/>
      <dgm:spPr>
        <a:solidFill>
          <a:schemeClr val="bg1">
            <a:lumMod val="95000"/>
          </a:schemeClr>
        </a:solidFill>
        <a:ln w="28575">
          <a:solidFill>
            <a:schemeClr val="tx2">
              <a:lumMod val="75000"/>
            </a:schemeClr>
          </a:solidFill>
        </a:ln>
      </dgm:spPr>
      <dgm:t>
        <a:bodyPr/>
        <a:lstStyle/>
        <a:p>
          <a:r>
            <a:rPr lang="es-US"/>
            <a:t>Formativa</a:t>
          </a:r>
          <a:endParaRPr lang="en-US"/>
        </a:p>
      </dgm:t>
    </dgm:pt>
    <dgm:pt modelId="{A762C3FD-770F-4D48-A74F-B6D55F738BFA}" type="parTrans" cxnId="{812E28CD-E2AB-4D21-A110-55C9AAFAB087}">
      <dgm:prSet/>
      <dgm:spPr/>
      <dgm:t>
        <a:bodyPr/>
        <a:lstStyle/>
        <a:p>
          <a:endParaRPr lang="es-ES"/>
        </a:p>
      </dgm:t>
    </dgm:pt>
    <dgm:pt modelId="{070D1AC0-FCD3-4BD1-85A1-A6E1C472649F}" type="sibTrans" cxnId="{812E28CD-E2AB-4D21-A110-55C9AAFAB087}">
      <dgm:prSet/>
      <dgm:spPr/>
      <dgm:t>
        <a:bodyPr/>
        <a:lstStyle/>
        <a:p>
          <a:endParaRPr lang="es-ES"/>
        </a:p>
      </dgm:t>
    </dgm:pt>
    <dgm:pt modelId="{1F9672FF-273E-4609-BED6-37B64B04EBEB}">
      <dgm:prSet/>
      <dgm:spPr>
        <a:solidFill>
          <a:schemeClr val="bg1">
            <a:lumMod val="95000"/>
          </a:schemeClr>
        </a:solidFill>
        <a:ln w="28575">
          <a:solidFill>
            <a:schemeClr val="tx2">
              <a:lumMod val="75000"/>
            </a:schemeClr>
          </a:solidFill>
        </a:ln>
      </dgm:spPr>
      <dgm:t>
        <a:bodyPr/>
        <a:lstStyle/>
        <a:p>
          <a:r>
            <a:rPr lang="es-US" dirty="0"/>
            <a:t>Carácter participativo</a:t>
          </a:r>
          <a:endParaRPr lang="en-US" dirty="0"/>
        </a:p>
      </dgm:t>
    </dgm:pt>
    <dgm:pt modelId="{B1483FF2-C36B-4295-BB22-0810716F792B}" type="parTrans" cxnId="{1088C47B-C0A8-4856-ADA2-60C09C0E8C0D}">
      <dgm:prSet/>
      <dgm:spPr/>
      <dgm:t>
        <a:bodyPr/>
        <a:lstStyle/>
        <a:p>
          <a:endParaRPr lang="es-ES"/>
        </a:p>
      </dgm:t>
    </dgm:pt>
    <dgm:pt modelId="{B6F39679-2DBE-4678-9329-8E66BC1E22CE}" type="sibTrans" cxnId="{1088C47B-C0A8-4856-ADA2-60C09C0E8C0D}">
      <dgm:prSet/>
      <dgm:spPr/>
      <dgm:t>
        <a:bodyPr/>
        <a:lstStyle/>
        <a:p>
          <a:endParaRPr lang="es-ES"/>
        </a:p>
      </dgm:t>
    </dgm:pt>
    <dgm:pt modelId="{C21AB3D0-29F9-4A6D-9BDC-CB699AF893CA}" type="pres">
      <dgm:prSet presAssocID="{DAEF7DAC-4D3D-4E49-B4F5-263010C24C6D}" presName="Name0" presStyleCnt="0">
        <dgm:presLayoutVars>
          <dgm:chMax val="1"/>
          <dgm:dir/>
          <dgm:animLvl val="ctr"/>
          <dgm:resizeHandles val="exact"/>
        </dgm:presLayoutVars>
      </dgm:prSet>
      <dgm:spPr/>
      <dgm:t>
        <a:bodyPr/>
        <a:lstStyle/>
        <a:p>
          <a:endParaRPr lang="es-EC"/>
        </a:p>
      </dgm:t>
    </dgm:pt>
    <dgm:pt modelId="{B4963A1C-E477-4C98-B664-EA2925779FD7}" type="pres">
      <dgm:prSet presAssocID="{8FC59AAB-175C-4A9C-851B-343902F253E4}" presName="centerShape" presStyleLbl="node0" presStyleIdx="0" presStyleCnt="1"/>
      <dgm:spPr/>
      <dgm:t>
        <a:bodyPr/>
        <a:lstStyle/>
        <a:p>
          <a:endParaRPr lang="es-EC"/>
        </a:p>
      </dgm:t>
    </dgm:pt>
    <dgm:pt modelId="{6643FA0D-EBE1-4964-B0A1-9AE99B26BBEC}" type="pres">
      <dgm:prSet presAssocID="{EC6D9C0D-3AE2-4041-A2E4-AACDD1016A1A}" presName="parTrans" presStyleLbl="sibTrans2D1" presStyleIdx="0" presStyleCnt="7"/>
      <dgm:spPr/>
      <dgm:t>
        <a:bodyPr/>
        <a:lstStyle/>
        <a:p>
          <a:endParaRPr lang="es-EC"/>
        </a:p>
      </dgm:t>
    </dgm:pt>
    <dgm:pt modelId="{D4274035-7632-4513-B7B6-4EB7F6AAD113}" type="pres">
      <dgm:prSet presAssocID="{EC6D9C0D-3AE2-4041-A2E4-AACDD1016A1A}" presName="connectorText" presStyleLbl="sibTrans2D1" presStyleIdx="0" presStyleCnt="7"/>
      <dgm:spPr/>
      <dgm:t>
        <a:bodyPr/>
        <a:lstStyle/>
        <a:p>
          <a:endParaRPr lang="es-EC"/>
        </a:p>
      </dgm:t>
    </dgm:pt>
    <dgm:pt modelId="{DE0B2183-272F-4582-835D-54DD9B15AF3E}" type="pres">
      <dgm:prSet presAssocID="{D9366EC6-1ACF-4EBC-AF3A-C38F61924927}" presName="node" presStyleLbl="node1" presStyleIdx="0" presStyleCnt="7">
        <dgm:presLayoutVars>
          <dgm:bulletEnabled val="1"/>
        </dgm:presLayoutVars>
      </dgm:prSet>
      <dgm:spPr/>
      <dgm:t>
        <a:bodyPr/>
        <a:lstStyle/>
        <a:p>
          <a:endParaRPr lang="es-ES"/>
        </a:p>
      </dgm:t>
    </dgm:pt>
    <dgm:pt modelId="{AEF7CD5F-F9AE-4AC7-AC27-2F2E89E5522E}" type="pres">
      <dgm:prSet presAssocID="{AB84F9FD-93C9-4802-9ED3-B697890B9AEF}" presName="parTrans" presStyleLbl="sibTrans2D1" presStyleIdx="1" presStyleCnt="7"/>
      <dgm:spPr/>
      <dgm:t>
        <a:bodyPr/>
        <a:lstStyle/>
        <a:p>
          <a:endParaRPr lang="es-EC"/>
        </a:p>
      </dgm:t>
    </dgm:pt>
    <dgm:pt modelId="{80EC9506-53B6-4E03-AF71-3AC36ECAA5F9}" type="pres">
      <dgm:prSet presAssocID="{AB84F9FD-93C9-4802-9ED3-B697890B9AEF}" presName="connectorText" presStyleLbl="sibTrans2D1" presStyleIdx="1" presStyleCnt="7"/>
      <dgm:spPr/>
      <dgm:t>
        <a:bodyPr/>
        <a:lstStyle/>
        <a:p>
          <a:endParaRPr lang="es-EC"/>
        </a:p>
      </dgm:t>
    </dgm:pt>
    <dgm:pt modelId="{A7DE9D70-1A13-4033-AD21-E250EA0120D4}" type="pres">
      <dgm:prSet presAssocID="{C398205C-2D80-4FF3-B375-8F10D16AC4D9}" presName="node" presStyleLbl="node1" presStyleIdx="1" presStyleCnt="7">
        <dgm:presLayoutVars>
          <dgm:bulletEnabled val="1"/>
        </dgm:presLayoutVars>
      </dgm:prSet>
      <dgm:spPr/>
      <dgm:t>
        <a:bodyPr/>
        <a:lstStyle/>
        <a:p>
          <a:endParaRPr lang="es-ES"/>
        </a:p>
      </dgm:t>
    </dgm:pt>
    <dgm:pt modelId="{54251403-7E3D-4D7B-A8E6-5F5BBB26CFB3}" type="pres">
      <dgm:prSet presAssocID="{D52B31B0-A893-47A3-8294-7BC4AE08FE1F}" presName="parTrans" presStyleLbl="sibTrans2D1" presStyleIdx="2" presStyleCnt="7"/>
      <dgm:spPr/>
      <dgm:t>
        <a:bodyPr/>
        <a:lstStyle/>
        <a:p>
          <a:endParaRPr lang="es-EC"/>
        </a:p>
      </dgm:t>
    </dgm:pt>
    <dgm:pt modelId="{C3E7DA49-ED59-4894-812E-5A3F9C0E9772}" type="pres">
      <dgm:prSet presAssocID="{D52B31B0-A893-47A3-8294-7BC4AE08FE1F}" presName="connectorText" presStyleLbl="sibTrans2D1" presStyleIdx="2" presStyleCnt="7"/>
      <dgm:spPr/>
      <dgm:t>
        <a:bodyPr/>
        <a:lstStyle/>
        <a:p>
          <a:endParaRPr lang="es-EC"/>
        </a:p>
      </dgm:t>
    </dgm:pt>
    <dgm:pt modelId="{D36D1C63-014F-4EFE-BEC2-FB05B338CE0A}" type="pres">
      <dgm:prSet presAssocID="{C3507E53-97BC-4A35-BB64-F42840BE6E79}" presName="node" presStyleLbl="node1" presStyleIdx="2" presStyleCnt="7">
        <dgm:presLayoutVars>
          <dgm:bulletEnabled val="1"/>
        </dgm:presLayoutVars>
      </dgm:prSet>
      <dgm:spPr/>
      <dgm:t>
        <a:bodyPr/>
        <a:lstStyle/>
        <a:p>
          <a:endParaRPr lang="es-ES"/>
        </a:p>
      </dgm:t>
    </dgm:pt>
    <dgm:pt modelId="{DA00F889-2B92-4D2C-AEEF-70BA4DD6C7B9}" type="pres">
      <dgm:prSet presAssocID="{406136A8-AF8C-4261-9B2A-67328C99CE6C}" presName="parTrans" presStyleLbl="sibTrans2D1" presStyleIdx="3" presStyleCnt="7"/>
      <dgm:spPr/>
      <dgm:t>
        <a:bodyPr/>
        <a:lstStyle/>
        <a:p>
          <a:endParaRPr lang="es-EC"/>
        </a:p>
      </dgm:t>
    </dgm:pt>
    <dgm:pt modelId="{C64BEA46-354E-43FA-B01F-3757D6E0BB01}" type="pres">
      <dgm:prSet presAssocID="{406136A8-AF8C-4261-9B2A-67328C99CE6C}" presName="connectorText" presStyleLbl="sibTrans2D1" presStyleIdx="3" presStyleCnt="7"/>
      <dgm:spPr/>
      <dgm:t>
        <a:bodyPr/>
        <a:lstStyle/>
        <a:p>
          <a:endParaRPr lang="es-EC"/>
        </a:p>
      </dgm:t>
    </dgm:pt>
    <dgm:pt modelId="{D3FAA5F9-822D-484E-B96B-D7392501A71F}" type="pres">
      <dgm:prSet presAssocID="{BFF19385-F15A-448D-8881-1204D760E588}" presName="node" presStyleLbl="node1" presStyleIdx="3" presStyleCnt="7">
        <dgm:presLayoutVars>
          <dgm:bulletEnabled val="1"/>
        </dgm:presLayoutVars>
      </dgm:prSet>
      <dgm:spPr/>
      <dgm:t>
        <a:bodyPr/>
        <a:lstStyle/>
        <a:p>
          <a:endParaRPr lang="es-ES"/>
        </a:p>
      </dgm:t>
    </dgm:pt>
    <dgm:pt modelId="{0E843852-C197-43FA-8E55-DB7C58AC862D}" type="pres">
      <dgm:prSet presAssocID="{5C1C6E77-F2D3-4662-9D06-CBA52A828760}" presName="parTrans" presStyleLbl="sibTrans2D1" presStyleIdx="4" presStyleCnt="7"/>
      <dgm:spPr/>
      <dgm:t>
        <a:bodyPr/>
        <a:lstStyle/>
        <a:p>
          <a:endParaRPr lang="es-EC"/>
        </a:p>
      </dgm:t>
    </dgm:pt>
    <dgm:pt modelId="{60A95D2F-2A10-41D0-978B-E93955747F62}" type="pres">
      <dgm:prSet presAssocID="{5C1C6E77-F2D3-4662-9D06-CBA52A828760}" presName="connectorText" presStyleLbl="sibTrans2D1" presStyleIdx="4" presStyleCnt="7"/>
      <dgm:spPr/>
      <dgm:t>
        <a:bodyPr/>
        <a:lstStyle/>
        <a:p>
          <a:endParaRPr lang="es-EC"/>
        </a:p>
      </dgm:t>
    </dgm:pt>
    <dgm:pt modelId="{DEB1D0FF-6B34-4171-8348-70EDF5C108B9}" type="pres">
      <dgm:prSet presAssocID="{CF02D4F2-64AB-405B-A10A-7D650195C123}" presName="node" presStyleLbl="node1" presStyleIdx="4" presStyleCnt="7">
        <dgm:presLayoutVars>
          <dgm:bulletEnabled val="1"/>
        </dgm:presLayoutVars>
      </dgm:prSet>
      <dgm:spPr/>
      <dgm:t>
        <a:bodyPr/>
        <a:lstStyle/>
        <a:p>
          <a:endParaRPr lang="es-ES"/>
        </a:p>
      </dgm:t>
    </dgm:pt>
    <dgm:pt modelId="{72501561-0242-41FB-9167-C93406F26145}" type="pres">
      <dgm:prSet presAssocID="{A762C3FD-770F-4D48-A74F-B6D55F738BFA}" presName="parTrans" presStyleLbl="sibTrans2D1" presStyleIdx="5" presStyleCnt="7"/>
      <dgm:spPr/>
      <dgm:t>
        <a:bodyPr/>
        <a:lstStyle/>
        <a:p>
          <a:endParaRPr lang="es-EC"/>
        </a:p>
      </dgm:t>
    </dgm:pt>
    <dgm:pt modelId="{D617A64A-2494-4429-AE45-C1745FFF0097}" type="pres">
      <dgm:prSet presAssocID="{A762C3FD-770F-4D48-A74F-B6D55F738BFA}" presName="connectorText" presStyleLbl="sibTrans2D1" presStyleIdx="5" presStyleCnt="7"/>
      <dgm:spPr/>
      <dgm:t>
        <a:bodyPr/>
        <a:lstStyle/>
        <a:p>
          <a:endParaRPr lang="es-EC"/>
        </a:p>
      </dgm:t>
    </dgm:pt>
    <dgm:pt modelId="{3AD286C9-F370-4691-9399-C5CDBA52760B}" type="pres">
      <dgm:prSet presAssocID="{0B625E21-FABE-4112-8586-B88594421BCB}" presName="node" presStyleLbl="node1" presStyleIdx="5" presStyleCnt="7">
        <dgm:presLayoutVars>
          <dgm:bulletEnabled val="1"/>
        </dgm:presLayoutVars>
      </dgm:prSet>
      <dgm:spPr/>
      <dgm:t>
        <a:bodyPr/>
        <a:lstStyle/>
        <a:p>
          <a:endParaRPr lang="es-ES"/>
        </a:p>
      </dgm:t>
    </dgm:pt>
    <dgm:pt modelId="{AE167417-81E6-40D1-B6D8-A5ED27C585A8}" type="pres">
      <dgm:prSet presAssocID="{B1483FF2-C36B-4295-BB22-0810716F792B}" presName="parTrans" presStyleLbl="sibTrans2D1" presStyleIdx="6" presStyleCnt="7"/>
      <dgm:spPr/>
      <dgm:t>
        <a:bodyPr/>
        <a:lstStyle/>
        <a:p>
          <a:endParaRPr lang="es-EC"/>
        </a:p>
      </dgm:t>
    </dgm:pt>
    <dgm:pt modelId="{B234BCED-C9C5-4E50-BDC7-B106270FC9D3}" type="pres">
      <dgm:prSet presAssocID="{B1483FF2-C36B-4295-BB22-0810716F792B}" presName="connectorText" presStyleLbl="sibTrans2D1" presStyleIdx="6" presStyleCnt="7"/>
      <dgm:spPr/>
      <dgm:t>
        <a:bodyPr/>
        <a:lstStyle/>
        <a:p>
          <a:endParaRPr lang="es-EC"/>
        </a:p>
      </dgm:t>
    </dgm:pt>
    <dgm:pt modelId="{BCC97210-4710-496E-AAF3-4121C2898A0D}" type="pres">
      <dgm:prSet presAssocID="{1F9672FF-273E-4609-BED6-37B64B04EBEB}" presName="node" presStyleLbl="node1" presStyleIdx="6" presStyleCnt="7">
        <dgm:presLayoutVars>
          <dgm:bulletEnabled val="1"/>
        </dgm:presLayoutVars>
      </dgm:prSet>
      <dgm:spPr/>
      <dgm:t>
        <a:bodyPr/>
        <a:lstStyle/>
        <a:p>
          <a:endParaRPr lang="es-ES"/>
        </a:p>
      </dgm:t>
    </dgm:pt>
  </dgm:ptLst>
  <dgm:cxnLst>
    <dgm:cxn modelId="{4559D3F6-AF1D-4402-AB7F-22AF1785D898}" type="presOf" srcId="{0B625E21-FABE-4112-8586-B88594421BCB}" destId="{3AD286C9-F370-4691-9399-C5CDBA52760B}" srcOrd="0" destOrd="0" presId="urn:microsoft.com/office/officeart/2005/8/layout/radial5"/>
    <dgm:cxn modelId="{1088C47B-C0A8-4856-ADA2-60C09C0E8C0D}" srcId="{8FC59AAB-175C-4A9C-851B-343902F253E4}" destId="{1F9672FF-273E-4609-BED6-37B64B04EBEB}" srcOrd="6" destOrd="0" parTransId="{B1483FF2-C36B-4295-BB22-0810716F792B}" sibTransId="{B6F39679-2DBE-4678-9329-8E66BC1E22CE}"/>
    <dgm:cxn modelId="{5AD00F1A-23BD-4EEF-8306-E601302BC714}" type="presOf" srcId="{A762C3FD-770F-4D48-A74F-B6D55F738BFA}" destId="{D617A64A-2494-4429-AE45-C1745FFF0097}" srcOrd="1" destOrd="0" presId="urn:microsoft.com/office/officeart/2005/8/layout/radial5"/>
    <dgm:cxn modelId="{6AEDF3B5-997A-465D-9FF9-D20E32E84ED4}" srcId="{DAEF7DAC-4D3D-4E49-B4F5-263010C24C6D}" destId="{8FC59AAB-175C-4A9C-851B-343902F253E4}" srcOrd="0" destOrd="0" parTransId="{21C143EA-0991-4F5A-8F1F-4F9694E4D472}" sibTransId="{9FE375A4-3728-4FA5-8D8C-17864047473B}"/>
    <dgm:cxn modelId="{28EFE28F-26C9-4C4C-850B-712F33446454}" type="presOf" srcId="{A762C3FD-770F-4D48-A74F-B6D55F738BFA}" destId="{72501561-0242-41FB-9167-C93406F26145}" srcOrd="0" destOrd="0" presId="urn:microsoft.com/office/officeart/2005/8/layout/radial5"/>
    <dgm:cxn modelId="{9031AAA9-71AC-4908-B2E6-E179B8169ACE}" type="presOf" srcId="{C3507E53-97BC-4A35-BB64-F42840BE6E79}" destId="{D36D1C63-014F-4EFE-BEC2-FB05B338CE0A}" srcOrd="0" destOrd="0" presId="urn:microsoft.com/office/officeart/2005/8/layout/radial5"/>
    <dgm:cxn modelId="{3E55E0F7-8CA7-47C2-B8E2-C6F6C3FB2955}" type="presOf" srcId="{C398205C-2D80-4FF3-B375-8F10D16AC4D9}" destId="{A7DE9D70-1A13-4033-AD21-E250EA0120D4}" srcOrd="0" destOrd="0" presId="urn:microsoft.com/office/officeart/2005/8/layout/radial5"/>
    <dgm:cxn modelId="{031AAC6C-CEA0-4423-A38B-E43A27654E25}" srcId="{8FC59AAB-175C-4A9C-851B-343902F253E4}" destId="{BFF19385-F15A-448D-8881-1204D760E588}" srcOrd="3" destOrd="0" parTransId="{406136A8-AF8C-4261-9B2A-67328C99CE6C}" sibTransId="{0C4EBE33-FCA0-44C7-AD95-EF5AB5EF1F55}"/>
    <dgm:cxn modelId="{548A1FFC-756D-4544-A428-7F68C3E52CA5}" type="presOf" srcId="{EC6D9C0D-3AE2-4041-A2E4-AACDD1016A1A}" destId="{6643FA0D-EBE1-4964-B0A1-9AE99B26BBEC}" srcOrd="0" destOrd="0" presId="urn:microsoft.com/office/officeart/2005/8/layout/radial5"/>
    <dgm:cxn modelId="{9E2BCE7D-A048-41DC-8CA9-E2D92D197743}" type="presOf" srcId="{AB84F9FD-93C9-4802-9ED3-B697890B9AEF}" destId="{80EC9506-53B6-4E03-AF71-3AC36ECAA5F9}" srcOrd="1" destOrd="0" presId="urn:microsoft.com/office/officeart/2005/8/layout/radial5"/>
    <dgm:cxn modelId="{D1A9909C-8AC7-4E70-878F-3E69B26E20B7}" type="presOf" srcId="{AB84F9FD-93C9-4802-9ED3-B697890B9AEF}" destId="{AEF7CD5F-F9AE-4AC7-AC27-2F2E89E5522E}" srcOrd="0" destOrd="0" presId="urn:microsoft.com/office/officeart/2005/8/layout/radial5"/>
    <dgm:cxn modelId="{39B7E0EA-B431-4EE0-A68A-E1212A17F0C3}" type="presOf" srcId="{D9366EC6-1ACF-4EBC-AF3A-C38F61924927}" destId="{DE0B2183-272F-4582-835D-54DD9B15AF3E}" srcOrd="0" destOrd="0" presId="urn:microsoft.com/office/officeart/2005/8/layout/radial5"/>
    <dgm:cxn modelId="{0AE3F51A-9E6A-4281-A807-D8E981040E58}" type="presOf" srcId="{406136A8-AF8C-4261-9B2A-67328C99CE6C}" destId="{DA00F889-2B92-4D2C-AEEF-70BA4DD6C7B9}" srcOrd="0" destOrd="0" presId="urn:microsoft.com/office/officeart/2005/8/layout/radial5"/>
    <dgm:cxn modelId="{812E28CD-E2AB-4D21-A110-55C9AAFAB087}" srcId="{8FC59AAB-175C-4A9C-851B-343902F253E4}" destId="{0B625E21-FABE-4112-8586-B88594421BCB}" srcOrd="5" destOrd="0" parTransId="{A762C3FD-770F-4D48-A74F-B6D55F738BFA}" sibTransId="{070D1AC0-FCD3-4BD1-85A1-A6E1C472649F}"/>
    <dgm:cxn modelId="{48A7A1EB-F20F-4C05-9634-75572630793B}" type="presOf" srcId="{5C1C6E77-F2D3-4662-9D06-CBA52A828760}" destId="{0E843852-C197-43FA-8E55-DB7C58AC862D}" srcOrd="0" destOrd="0" presId="urn:microsoft.com/office/officeart/2005/8/layout/radial5"/>
    <dgm:cxn modelId="{F96B3AD9-1B1D-428D-ACBF-C99C1EC80405}" srcId="{8FC59AAB-175C-4A9C-851B-343902F253E4}" destId="{CF02D4F2-64AB-405B-A10A-7D650195C123}" srcOrd="4" destOrd="0" parTransId="{5C1C6E77-F2D3-4662-9D06-CBA52A828760}" sibTransId="{21C1C033-1C53-4330-B56B-B65E81878E1F}"/>
    <dgm:cxn modelId="{D7BB0080-8326-4F19-9D0A-9E306F4405E7}" type="presOf" srcId="{B1483FF2-C36B-4295-BB22-0810716F792B}" destId="{B234BCED-C9C5-4E50-BDC7-B106270FC9D3}" srcOrd="1" destOrd="0" presId="urn:microsoft.com/office/officeart/2005/8/layout/radial5"/>
    <dgm:cxn modelId="{71BCDDB1-2BA3-4296-8896-63C794744D2A}" type="presOf" srcId="{8FC59AAB-175C-4A9C-851B-343902F253E4}" destId="{B4963A1C-E477-4C98-B664-EA2925779FD7}" srcOrd="0" destOrd="0" presId="urn:microsoft.com/office/officeart/2005/8/layout/radial5"/>
    <dgm:cxn modelId="{AC1E336E-F3AC-4328-80DA-8F95856CFE75}" type="presOf" srcId="{CF02D4F2-64AB-405B-A10A-7D650195C123}" destId="{DEB1D0FF-6B34-4171-8348-70EDF5C108B9}" srcOrd="0" destOrd="0" presId="urn:microsoft.com/office/officeart/2005/8/layout/radial5"/>
    <dgm:cxn modelId="{31F27334-2027-4A53-B1FE-8491B6786232}" srcId="{8FC59AAB-175C-4A9C-851B-343902F253E4}" destId="{C3507E53-97BC-4A35-BB64-F42840BE6E79}" srcOrd="2" destOrd="0" parTransId="{D52B31B0-A893-47A3-8294-7BC4AE08FE1F}" sibTransId="{C6A2DFD8-0E10-4034-A38A-CCF01C01E211}"/>
    <dgm:cxn modelId="{114D867B-F8CB-450B-BA89-B1DC91406647}" srcId="{8FC59AAB-175C-4A9C-851B-343902F253E4}" destId="{C398205C-2D80-4FF3-B375-8F10D16AC4D9}" srcOrd="1" destOrd="0" parTransId="{AB84F9FD-93C9-4802-9ED3-B697890B9AEF}" sibTransId="{657949A4-5A81-4F29-92F7-73E6E8C31A77}"/>
    <dgm:cxn modelId="{D498A008-595F-496F-B41C-CEC43311F67A}" type="presOf" srcId="{D52B31B0-A893-47A3-8294-7BC4AE08FE1F}" destId="{C3E7DA49-ED59-4894-812E-5A3F9C0E9772}" srcOrd="1" destOrd="0" presId="urn:microsoft.com/office/officeart/2005/8/layout/radial5"/>
    <dgm:cxn modelId="{D4370251-03CB-440D-8E8A-CD62D50A065F}" type="presOf" srcId="{5C1C6E77-F2D3-4662-9D06-CBA52A828760}" destId="{60A95D2F-2A10-41D0-978B-E93955747F62}" srcOrd="1" destOrd="0" presId="urn:microsoft.com/office/officeart/2005/8/layout/radial5"/>
    <dgm:cxn modelId="{FFA76CD5-5E1D-49F4-8D0C-96EFE0C65340}" type="presOf" srcId="{D52B31B0-A893-47A3-8294-7BC4AE08FE1F}" destId="{54251403-7E3D-4D7B-A8E6-5F5BBB26CFB3}" srcOrd="0" destOrd="0" presId="urn:microsoft.com/office/officeart/2005/8/layout/radial5"/>
    <dgm:cxn modelId="{EDC17A4D-5F84-4B3F-8569-D15197055CF6}" type="presOf" srcId="{BFF19385-F15A-448D-8881-1204D760E588}" destId="{D3FAA5F9-822D-484E-B96B-D7392501A71F}" srcOrd="0" destOrd="0" presId="urn:microsoft.com/office/officeart/2005/8/layout/radial5"/>
    <dgm:cxn modelId="{4124E60B-C1C0-491F-B940-9C00CC38CA80}" type="presOf" srcId="{1F9672FF-273E-4609-BED6-37B64B04EBEB}" destId="{BCC97210-4710-496E-AAF3-4121C2898A0D}" srcOrd="0" destOrd="0" presId="urn:microsoft.com/office/officeart/2005/8/layout/radial5"/>
    <dgm:cxn modelId="{FE7F5DD5-F86A-4257-883F-B6DDAF435638}" type="presOf" srcId="{B1483FF2-C36B-4295-BB22-0810716F792B}" destId="{AE167417-81E6-40D1-B6D8-A5ED27C585A8}" srcOrd="0" destOrd="0" presId="urn:microsoft.com/office/officeart/2005/8/layout/radial5"/>
    <dgm:cxn modelId="{F40625AD-D6D7-4D55-9CDC-876C8AEB4093}" type="presOf" srcId="{406136A8-AF8C-4261-9B2A-67328C99CE6C}" destId="{C64BEA46-354E-43FA-B01F-3757D6E0BB01}" srcOrd="1" destOrd="0" presId="urn:microsoft.com/office/officeart/2005/8/layout/radial5"/>
    <dgm:cxn modelId="{5FEFEB96-C950-4E7E-A9F5-70CB03A7BB33}" type="presOf" srcId="{DAEF7DAC-4D3D-4E49-B4F5-263010C24C6D}" destId="{C21AB3D0-29F9-4A6D-9BDC-CB699AF893CA}" srcOrd="0" destOrd="0" presId="urn:microsoft.com/office/officeart/2005/8/layout/radial5"/>
    <dgm:cxn modelId="{92093BFC-477D-4341-861E-9AC36368BDDB}" srcId="{8FC59AAB-175C-4A9C-851B-343902F253E4}" destId="{D9366EC6-1ACF-4EBC-AF3A-C38F61924927}" srcOrd="0" destOrd="0" parTransId="{EC6D9C0D-3AE2-4041-A2E4-AACDD1016A1A}" sibTransId="{AB507AE5-CAF3-4A6B-AA30-7E8B59067FD1}"/>
    <dgm:cxn modelId="{46204279-1B38-4BA6-B154-4BB1FF327C63}" type="presOf" srcId="{EC6D9C0D-3AE2-4041-A2E4-AACDD1016A1A}" destId="{D4274035-7632-4513-B7B6-4EB7F6AAD113}" srcOrd="1" destOrd="0" presId="urn:microsoft.com/office/officeart/2005/8/layout/radial5"/>
    <dgm:cxn modelId="{1F7E8D69-3E7B-405C-B493-95D72F45A9F1}" type="presParOf" srcId="{C21AB3D0-29F9-4A6D-9BDC-CB699AF893CA}" destId="{B4963A1C-E477-4C98-B664-EA2925779FD7}" srcOrd="0" destOrd="0" presId="urn:microsoft.com/office/officeart/2005/8/layout/radial5"/>
    <dgm:cxn modelId="{3D7004F0-0C9F-4BE1-87ED-594BB222A2B2}" type="presParOf" srcId="{C21AB3D0-29F9-4A6D-9BDC-CB699AF893CA}" destId="{6643FA0D-EBE1-4964-B0A1-9AE99B26BBEC}" srcOrd="1" destOrd="0" presId="urn:microsoft.com/office/officeart/2005/8/layout/radial5"/>
    <dgm:cxn modelId="{80E27C1C-CB2A-46FD-A0B5-FED3828C6A23}" type="presParOf" srcId="{6643FA0D-EBE1-4964-B0A1-9AE99B26BBEC}" destId="{D4274035-7632-4513-B7B6-4EB7F6AAD113}" srcOrd="0" destOrd="0" presId="urn:microsoft.com/office/officeart/2005/8/layout/radial5"/>
    <dgm:cxn modelId="{837C3293-8DBF-46BB-9907-6E017827E2B2}" type="presParOf" srcId="{C21AB3D0-29F9-4A6D-9BDC-CB699AF893CA}" destId="{DE0B2183-272F-4582-835D-54DD9B15AF3E}" srcOrd="2" destOrd="0" presId="urn:microsoft.com/office/officeart/2005/8/layout/radial5"/>
    <dgm:cxn modelId="{90BD3E16-6372-49F0-8277-08DFF7E044D3}" type="presParOf" srcId="{C21AB3D0-29F9-4A6D-9BDC-CB699AF893CA}" destId="{AEF7CD5F-F9AE-4AC7-AC27-2F2E89E5522E}" srcOrd="3" destOrd="0" presId="urn:microsoft.com/office/officeart/2005/8/layout/radial5"/>
    <dgm:cxn modelId="{0207B2F7-1490-4D1F-9C82-C122D3FCFFB9}" type="presParOf" srcId="{AEF7CD5F-F9AE-4AC7-AC27-2F2E89E5522E}" destId="{80EC9506-53B6-4E03-AF71-3AC36ECAA5F9}" srcOrd="0" destOrd="0" presId="urn:microsoft.com/office/officeart/2005/8/layout/radial5"/>
    <dgm:cxn modelId="{927C266E-DC2C-4201-9A5F-7D70EEE2C2F2}" type="presParOf" srcId="{C21AB3D0-29F9-4A6D-9BDC-CB699AF893CA}" destId="{A7DE9D70-1A13-4033-AD21-E250EA0120D4}" srcOrd="4" destOrd="0" presId="urn:microsoft.com/office/officeart/2005/8/layout/radial5"/>
    <dgm:cxn modelId="{9CCB6C52-C851-4EB9-922B-0D853B0A12C3}" type="presParOf" srcId="{C21AB3D0-29F9-4A6D-9BDC-CB699AF893CA}" destId="{54251403-7E3D-4D7B-A8E6-5F5BBB26CFB3}" srcOrd="5" destOrd="0" presId="urn:microsoft.com/office/officeart/2005/8/layout/radial5"/>
    <dgm:cxn modelId="{482FF6BC-05E5-4C9D-B71B-713167EE7C03}" type="presParOf" srcId="{54251403-7E3D-4D7B-A8E6-5F5BBB26CFB3}" destId="{C3E7DA49-ED59-4894-812E-5A3F9C0E9772}" srcOrd="0" destOrd="0" presId="urn:microsoft.com/office/officeart/2005/8/layout/radial5"/>
    <dgm:cxn modelId="{9BC1C5E1-8A39-43AF-BCFD-95B3F84AAD31}" type="presParOf" srcId="{C21AB3D0-29F9-4A6D-9BDC-CB699AF893CA}" destId="{D36D1C63-014F-4EFE-BEC2-FB05B338CE0A}" srcOrd="6" destOrd="0" presId="urn:microsoft.com/office/officeart/2005/8/layout/radial5"/>
    <dgm:cxn modelId="{AFC243DB-E3F6-4B04-BA2C-3ECF29789388}" type="presParOf" srcId="{C21AB3D0-29F9-4A6D-9BDC-CB699AF893CA}" destId="{DA00F889-2B92-4D2C-AEEF-70BA4DD6C7B9}" srcOrd="7" destOrd="0" presId="urn:microsoft.com/office/officeart/2005/8/layout/radial5"/>
    <dgm:cxn modelId="{B1BAABC9-85D2-4356-9DCC-19D1E5A66A21}" type="presParOf" srcId="{DA00F889-2B92-4D2C-AEEF-70BA4DD6C7B9}" destId="{C64BEA46-354E-43FA-B01F-3757D6E0BB01}" srcOrd="0" destOrd="0" presId="urn:microsoft.com/office/officeart/2005/8/layout/radial5"/>
    <dgm:cxn modelId="{E16FC983-D539-42DF-9720-024CE382D1F2}" type="presParOf" srcId="{C21AB3D0-29F9-4A6D-9BDC-CB699AF893CA}" destId="{D3FAA5F9-822D-484E-B96B-D7392501A71F}" srcOrd="8" destOrd="0" presId="urn:microsoft.com/office/officeart/2005/8/layout/radial5"/>
    <dgm:cxn modelId="{DDD12540-20DD-4EF3-A10F-3165BBA52AA2}" type="presParOf" srcId="{C21AB3D0-29F9-4A6D-9BDC-CB699AF893CA}" destId="{0E843852-C197-43FA-8E55-DB7C58AC862D}" srcOrd="9" destOrd="0" presId="urn:microsoft.com/office/officeart/2005/8/layout/radial5"/>
    <dgm:cxn modelId="{4F2FB4B2-5CB3-4E3C-9E5B-4FA66D55880C}" type="presParOf" srcId="{0E843852-C197-43FA-8E55-DB7C58AC862D}" destId="{60A95D2F-2A10-41D0-978B-E93955747F62}" srcOrd="0" destOrd="0" presId="urn:microsoft.com/office/officeart/2005/8/layout/radial5"/>
    <dgm:cxn modelId="{192C0F87-ABEE-4BAB-B9B1-6843B391F78F}" type="presParOf" srcId="{C21AB3D0-29F9-4A6D-9BDC-CB699AF893CA}" destId="{DEB1D0FF-6B34-4171-8348-70EDF5C108B9}" srcOrd="10" destOrd="0" presId="urn:microsoft.com/office/officeart/2005/8/layout/radial5"/>
    <dgm:cxn modelId="{8720D7E5-98ED-4CBF-8A38-9063EC620779}" type="presParOf" srcId="{C21AB3D0-29F9-4A6D-9BDC-CB699AF893CA}" destId="{72501561-0242-41FB-9167-C93406F26145}" srcOrd="11" destOrd="0" presId="urn:microsoft.com/office/officeart/2005/8/layout/radial5"/>
    <dgm:cxn modelId="{9F6EC6C7-B7C9-44B9-A6C8-98A7216475E2}" type="presParOf" srcId="{72501561-0242-41FB-9167-C93406F26145}" destId="{D617A64A-2494-4429-AE45-C1745FFF0097}" srcOrd="0" destOrd="0" presId="urn:microsoft.com/office/officeart/2005/8/layout/radial5"/>
    <dgm:cxn modelId="{CC70C667-4052-4B76-B94F-4982EA3C0DA0}" type="presParOf" srcId="{C21AB3D0-29F9-4A6D-9BDC-CB699AF893CA}" destId="{3AD286C9-F370-4691-9399-C5CDBA52760B}" srcOrd="12" destOrd="0" presId="urn:microsoft.com/office/officeart/2005/8/layout/radial5"/>
    <dgm:cxn modelId="{E9A2C07B-6975-4B75-8294-61D35BFB5118}" type="presParOf" srcId="{C21AB3D0-29F9-4A6D-9BDC-CB699AF893CA}" destId="{AE167417-81E6-40D1-B6D8-A5ED27C585A8}" srcOrd="13" destOrd="0" presId="urn:microsoft.com/office/officeart/2005/8/layout/radial5"/>
    <dgm:cxn modelId="{0F10A688-D267-4A9D-9A6D-0ECAB56FCC2A}" type="presParOf" srcId="{AE167417-81E6-40D1-B6D8-A5ED27C585A8}" destId="{B234BCED-C9C5-4E50-BDC7-B106270FC9D3}" srcOrd="0" destOrd="0" presId="urn:microsoft.com/office/officeart/2005/8/layout/radial5"/>
    <dgm:cxn modelId="{00A568F2-214D-4889-858A-8BC54501CF51}" type="presParOf" srcId="{C21AB3D0-29F9-4A6D-9BDC-CB699AF893CA}" destId="{BCC97210-4710-496E-AAF3-4121C2898A0D}" srcOrd="14" destOrd="0" presId="urn:microsoft.com/office/officeart/2005/8/layout/radial5"/>
  </dgm:cxnLst>
  <dgm:bg/>
  <dgm:whole>
    <a:ln>
      <a:noFill/>
    </a:ln>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F68979-86D8-4B83-A987-AE56DF1F28C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787CDDC7-AF75-4C85-85C6-786641B2DBAC}">
      <dgm:prSet phldrT="[Texto]"/>
      <dgm:spPr/>
      <dgm:t>
        <a:bodyPr/>
        <a:lstStyle/>
        <a:p>
          <a:r>
            <a:rPr lang="es-US" dirty="0" smtClean="0"/>
            <a:t>Para cada tema se proponen los objetivos y contenidos a abordar. El sistema de métodos seleccionados tiene en cuenta las dimensiones instructiva, educativa y desarrolladora. Los métodos a utilizar serán aquellos que estimulen la actividad productiva, el intercambio de experiencias y el debate de vivencias entre entrenadores de combate; se propone la utilización de la elaboración conjunta, la enseñanza </a:t>
          </a:r>
          <a:r>
            <a:rPr lang="es-US" dirty="0" err="1" smtClean="0"/>
            <a:t>problémica</a:t>
          </a:r>
          <a:r>
            <a:rPr lang="es-US" dirty="0" smtClean="0"/>
            <a:t> y el trabajo independiente, entre otros</a:t>
          </a:r>
          <a:endParaRPr lang="es-ES" dirty="0"/>
        </a:p>
      </dgm:t>
    </dgm:pt>
    <dgm:pt modelId="{97AFD5E3-BD2B-4226-A946-61A15C043BBD}" type="parTrans" cxnId="{02278792-C8CE-419D-A510-75FFA0337B29}">
      <dgm:prSet/>
      <dgm:spPr/>
      <dgm:t>
        <a:bodyPr/>
        <a:lstStyle/>
        <a:p>
          <a:endParaRPr lang="es-ES"/>
        </a:p>
      </dgm:t>
    </dgm:pt>
    <dgm:pt modelId="{87BF9537-E4AE-4A78-9B0C-3477328A68D3}" type="sibTrans" cxnId="{02278792-C8CE-419D-A510-75FFA0337B29}">
      <dgm:prSet/>
      <dgm:spPr/>
      <dgm:t>
        <a:bodyPr/>
        <a:lstStyle/>
        <a:p>
          <a:endParaRPr lang="es-ES"/>
        </a:p>
      </dgm:t>
    </dgm:pt>
    <dgm:pt modelId="{8088C5EA-8E6C-47BB-ADFF-CF4D8A398F83}" type="pres">
      <dgm:prSet presAssocID="{0AF68979-86D8-4B83-A987-AE56DF1F28CF}" presName="outerComposite" presStyleCnt="0">
        <dgm:presLayoutVars>
          <dgm:chMax val="5"/>
          <dgm:dir/>
          <dgm:resizeHandles val="exact"/>
        </dgm:presLayoutVars>
      </dgm:prSet>
      <dgm:spPr/>
      <dgm:t>
        <a:bodyPr/>
        <a:lstStyle/>
        <a:p>
          <a:endParaRPr lang="es-EC"/>
        </a:p>
      </dgm:t>
    </dgm:pt>
    <dgm:pt modelId="{FB38A43A-135D-42EB-B9D3-C71479DF4FF9}" type="pres">
      <dgm:prSet presAssocID="{0AF68979-86D8-4B83-A987-AE56DF1F28CF}" presName="dummyMaxCanvas" presStyleCnt="0">
        <dgm:presLayoutVars/>
      </dgm:prSet>
      <dgm:spPr/>
    </dgm:pt>
    <dgm:pt modelId="{F9034F95-3AF4-478B-9D0C-1433C30F7EFD}" type="pres">
      <dgm:prSet presAssocID="{0AF68979-86D8-4B83-A987-AE56DF1F28CF}" presName="OneNode_1" presStyleLbl="node1" presStyleIdx="0" presStyleCnt="1" custLinFactNeighborX="-6369" custLinFactNeighborY="39259">
        <dgm:presLayoutVars>
          <dgm:bulletEnabled val="1"/>
        </dgm:presLayoutVars>
      </dgm:prSet>
      <dgm:spPr/>
      <dgm:t>
        <a:bodyPr/>
        <a:lstStyle/>
        <a:p>
          <a:endParaRPr lang="es-EC"/>
        </a:p>
      </dgm:t>
    </dgm:pt>
  </dgm:ptLst>
  <dgm:cxnLst>
    <dgm:cxn modelId="{C4149DED-54CA-4168-A0BD-36F3EE0B8195}" type="presOf" srcId="{0AF68979-86D8-4B83-A987-AE56DF1F28CF}" destId="{8088C5EA-8E6C-47BB-ADFF-CF4D8A398F83}" srcOrd="0" destOrd="0" presId="urn:microsoft.com/office/officeart/2005/8/layout/vProcess5"/>
    <dgm:cxn modelId="{02278792-C8CE-419D-A510-75FFA0337B29}" srcId="{0AF68979-86D8-4B83-A987-AE56DF1F28CF}" destId="{787CDDC7-AF75-4C85-85C6-786641B2DBAC}" srcOrd="0" destOrd="0" parTransId="{97AFD5E3-BD2B-4226-A946-61A15C043BBD}" sibTransId="{87BF9537-E4AE-4A78-9B0C-3477328A68D3}"/>
    <dgm:cxn modelId="{188A6F6B-1DF8-486D-8015-D300193A32F2}" type="presOf" srcId="{787CDDC7-AF75-4C85-85C6-786641B2DBAC}" destId="{F9034F95-3AF4-478B-9D0C-1433C30F7EFD}" srcOrd="0" destOrd="0" presId="urn:microsoft.com/office/officeart/2005/8/layout/vProcess5"/>
    <dgm:cxn modelId="{B5EBBC47-AB5A-4B86-94E8-0858A9325286}" type="presParOf" srcId="{8088C5EA-8E6C-47BB-ADFF-CF4D8A398F83}" destId="{FB38A43A-135D-42EB-B9D3-C71479DF4FF9}" srcOrd="0" destOrd="0" presId="urn:microsoft.com/office/officeart/2005/8/layout/vProcess5"/>
    <dgm:cxn modelId="{E67B320B-F93C-4666-833B-14A306CB9D8F}" type="presParOf" srcId="{8088C5EA-8E6C-47BB-ADFF-CF4D8A398F83}" destId="{F9034F95-3AF4-478B-9D0C-1433C30F7EFD}" srcOrd="1" destOrd="0" presId="urn:microsoft.com/office/officeart/2005/8/layout/vProcess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0E53E90-3397-4019-A79C-0FFC917B142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F2E9FC2C-4763-43CF-BE50-785BC4B3283F}">
      <dgm:prSet phldrT="[Texto]"/>
      <dgm:spPr/>
      <dgm:t>
        <a:bodyPr/>
        <a:lstStyle/>
        <a:p>
          <a:pPr algn="just"/>
          <a:r>
            <a:rPr lang="es-US" dirty="0" smtClean="0"/>
            <a:t>La segunda acción va dirigida al sistema de </a:t>
          </a:r>
          <a:r>
            <a:rPr lang="es-US" dirty="0" err="1" smtClean="0"/>
            <a:t>autosuperación</a:t>
          </a:r>
          <a:r>
            <a:rPr lang="es-US" dirty="0" smtClean="0"/>
            <a:t> que es convenida y controlada por el jefe inmediato, la cual concibe las acciones que deben quedar plasmadas en el plan de trabajo individual del entrenador para su desempeño como promotor de la prevención de afecciones bucodentales en los atletas. Esto queda enmarcado en fecha, vías de control y literatura a consultar</a:t>
          </a:r>
          <a:endParaRPr lang="es-ES" dirty="0"/>
        </a:p>
      </dgm:t>
    </dgm:pt>
    <dgm:pt modelId="{C3F855DF-586C-4022-AD7D-397E13C805AE}" type="parTrans" cxnId="{6241A556-1DD1-4EE8-B1E4-B5DCD37C8769}">
      <dgm:prSet/>
      <dgm:spPr/>
      <dgm:t>
        <a:bodyPr/>
        <a:lstStyle/>
        <a:p>
          <a:endParaRPr lang="es-ES"/>
        </a:p>
      </dgm:t>
    </dgm:pt>
    <dgm:pt modelId="{AE462299-FBF0-4C7C-B24B-1E5C0DE20E78}" type="sibTrans" cxnId="{6241A556-1DD1-4EE8-B1E4-B5DCD37C8769}">
      <dgm:prSet/>
      <dgm:spPr>
        <a:solidFill>
          <a:schemeClr val="bg1">
            <a:lumMod val="50000"/>
            <a:alpha val="90000"/>
          </a:schemeClr>
        </a:solidFill>
      </dgm:spPr>
      <dgm:t>
        <a:bodyPr/>
        <a:lstStyle/>
        <a:p>
          <a:endParaRPr lang="es-ES"/>
        </a:p>
      </dgm:t>
    </dgm:pt>
    <dgm:pt modelId="{45E64242-C0E3-42BB-B14B-0C6DFF4CB0B1}">
      <dgm:prSet phldrT="[Texto]"/>
      <dgm:spPr/>
      <dgm:t>
        <a:bodyPr/>
        <a:lstStyle/>
        <a:p>
          <a:pPr algn="just"/>
          <a:r>
            <a:rPr lang="es-US" dirty="0" smtClean="0"/>
            <a:t>Al finalizar las dos acciones principales se aplican instrumentos para constatar los cambios que durante el proceso de superación se operan en los entrenadores a partir de la implementación de la estrategia</a:t>
          </a:r>
          <a:endParaRPr lang="es-ES" dirty="0"/>
        </a:p>
      </dgm:t>
    </dgm:pt>
    <dgm:pt modelId="{3C8230D8-274A-45AF-8D69-77EE9DB6AFD1}" type="parTrans" cxnId="{D8239F62-B460-4225-823E-2790A7BE1668}">
      <dgm:prSet/>
      <dgm:spPr/>
      <dgm:t>
        <a:bodyPr/>
        <a:lstStyle/>
        <a:p>
          <a:endParaRPr lang="es-ES"/>
        </a:p>
      </dgm:t>
    </dgm:pt>
    <dgm:pt modelId="{B82D5F25-0E22-4F68-8ACC-F89AF081AB9C}" type="sibTrans" cxnId="{D8239F62-B460-4225-823E-2790A7BE1668}">
      <dgm:prSet/>
      <dgm:spPr/>
      <dgm:t>
        <a:bodyPr/>
        <a:lstStyle/>
        <a:p>
          <a:endParaRPr lang="es-ES"/>
        </a:p>
      </dgm:t>
    </dgm:pt>
    <dgm:pt modelId="{2CA31F14-C8A4-4501-AE50-1CC5EACF9286}" type="pres">
      <dgm:prSet presAssocID="{E0E53E90-3397-4019-A79C-0FFC917B1422}" presName="outerComposite" presStyleCnt="0">
        <dgm:presLayoutVars>
          <dgm:chMax val="5"/>
          <dgm:dir/>
          <dgm:resizeHandles val="exact"/>
        </dgm:presLayoutVars>
      </dgm:prSet>
      <dgm:spPr/>
      <dgm:t>
        <a:bodyPr/>
        <a:lstStyle/>
        <a:p>
          <a:endParaRPr lang="es-EC"/>
        </a:p>
      </dgm:t>
    </dgm:pt>
    <dgm:pt modelId="{C9BEE4F1-E545-4629-BCEE-891041FC3CAA}" type="pres">
      <dgm:prSet presAssocID="{E0E53E90-3397-4019-A79C-0FFC917B1422}" presName="dummyMaxCanvas" presStyleCnt="0">
        <dgm:presLayoutVars/>
      </dgm:prSet>
      <dgm:spPr/>
    </dgm:pt>
    <dgm:pt modelId="{1C39AD64-172A-4713-B7DB-866E3D566387}" type="pres">
      <dgm:prSet presAssocID="{E0E53E90-3397-4019-A79C-0FFC917B1422}" presName="TwoNodes_1" presStyleLbl="node1" presStyleIdx="0" presStyleCnt="2" custScaleX="102999">
        <dgm:presLayoutVars>
          <dgm:bulletEnabled val="1"/>
        </dgm:presLayoutVars>
      </dgm:prSet>
      <dgm:spPr/>
      <dgm:t>
        <a:bodyPr/>
        <a:lstStyle/>
        <a:p>
          <a:endParaRPr lang="es-ES"/>
        </a:p>
      </dgm:t>
    </dgm:pt>
    <dgm:pt modelId="{585C9B4B-30C2-451D-B637-7FB60E4DBFCC}" type="pres">
      <dgm:prSet presAssocID="{E0E53E90-3397-4019-A79C-0FFC917B1422}" presName="TwoNodes_2" presStyleLbl="node1" presStyleIdx="1" presStyleCnt="2">
        <dgm:presLayoutVars>
          <dgm:bulletEnabled val="1"/>
        </dgm:presLayoutVars>
      </dgm:prSet>
      <dgm:spPr/>
      <dgm:t>
        <a:bodyPr/>
        <a:lstStyle/>
        <a:p>
          <a:endParaRPr lang="es-EC"/>
        </a:p>
      </dgm:t>
    </dgm:pt>
    <dgm:pt modelId="{23D363AF-52B1-4903-AFD5-27D50F95E6E6}" type="pres">
      <dgm:prSet presAssocID="{E0E53E90-3397-4019-A79C-0FFC917B1422}" presName="TwoConn_1-2" presStyleLbl="fgAccFollowNode1" presStyleIdx="0" presStyleCnt="1">
        <dgm:presLayoutVars>
          <dgm:bulletEnabled val="1"/>
        </dgm:presLayoutVars>
      </dgm:prSet>
      <dgm:spPr/>
      <dgm:t>
        <a:bodyPr/>
        <a:lstStyle/>
        <a:p>
          <a:endParaRPr lang="es-EC"/>
        </a:p>
      </dgm:t>
    </dgm:pt>
    <dgm:pt modelId="{9237A9E5-CD66-4480-B39A-AD59772720AA}" type="pres">
      <dgm:prSet presAssocID="{E0E53E90-3397-4019-A79C-0FFC917B1422}" presName="TwoNodes_1_text" presStyleLbl="node1" presStyleIdx="1" presStyleCnt="2">
        <dgm:presLayoutVars>
          <dgm:bulletEnabled val="1"/>
        </dgm:presLayoutVars>
      </dgm:prSet>
      <dgm:spPr/>
      <dgm:t>
        <a:bodyPr/>
        <a:lstStyle/>
        <a:p>
          <a:endParaRPr lang="es-ES"/>
        </a:p>
      </dgm:t>
    </dgm:pt>
    <dgm:pt modelId="{8CCBE23C-7717-40E7-8B6A-F591807B62D9}" type="pres">
      <dgm:prSet presAssocID="{E0E53E90-3397-4019-A79C-0FFC917B1422}" presName="TwoNodes_2_text" presStyleLbl="node1" presStyleIdx="1" presStyleCnt="2">
        <dgm:presLayoutVars>
          <dgm:bulletEnabled val="1"/>
        </dgm:presLayoutVars>
      </dgm:prSet>
      <dgm:spPr/>
      <dgm:t>
        <a:bodyPr/>
        <a:lstStyle/>
        <a:p>
          <a:endParaRPr lang="es-EC"/>
        </a:p>
      </dgm:t>
    </dgm:pt>
  </dgm:ptLst>
  <dgm:cxnLst>
    <dgm:cxn modelId="{301045DA-D876-4F81-B865-A58B881E6B12}" type="presOf" srcId="{F2E9FC2C-4763-43CF-BE50-785BC4B3283F}" destId="{9237A9E5-CD66-4480-B39A-AD59772720AA}" srcOrd="1" destOrd="0" presId="urn:microsoft.com/office/officeart/2005/8/layout/vProcess5"/>
    <dgm:cxn modelId="{2516DDEB-4AC6-4CEE-BEA6-8D92C1518F2C}" type="presOf" srcId="{45E64242-C0E3-42BB-B14B-0C6DFF4CB0B1}" destId="{585C9B4B-30C2-451D-B637-7FB60E4DBFCC}" srcOrd="0" destOrd="0" presId="urn:microsoft.com/office/officeart/2005/8/layout/vProcess5"/>
    <dgm:cxn modelId="{AB43BF34-BA8D-4D88-9AE1-0047C1213164}" type="presOf" srcId="{E0E53E90-3397-4019-A79C-0FFC917B1422}" destId="{2CA31F14-C8A4-4501-AE50-1CC5EACF9286}" srcOrd="0" destOrd="0" presId="urn:microsoft.com/office/officeart/2005/8/layout/vProcess5"/>
    <dgm:cxn modelId="{D8239F62-B460-4225-823E-2790A7BE1668}" srcId="{E0E53E90-3397-4019-A79C-0FFC917B1422}" destId="{45E64242-C0E3-42BB-B14B-0C6DFF4CB0B1}" srcOrd="1" destOrd="0" parTransId="{3C8230D8-274A-45AF-8D69-77EE9DB6AFD1}" sibTransId="{B82D5F25-0E22-4F68-8ACC-F89AF081AB9C}"/>
    <dgm:cxn modelId="{561A9A31-9E6D-48EB-BB36-B7CC8EC961B6}" type="presOf" srcId="{F2E9FC2C-4763-43CF-BE50-785BC4B3283F}" destId="{1C39AD64-172A-4713-B7DB-866E3D566387}" srcOrd="0" destOrd="0" presId="urn:microsoft.com/office/officeart/2005/8/layout/vProcess5"/>
    <dgm:cxn modelId="{7E17C249-933A-42BF-A478-BD81F3337615}" type="presOf" srcId="{45E64242-C0E3-42BB-B14B-0C6DFF4CB0B1}" destId="{8CCBE23C-7717-40E7-8B6A-F591807B62D9}" srcOrd="1" destOrd="0" presId="urn:microsoft.com/office/officeart/2005/8/layout/vProcess5"/>
    <dgm:cxn modelId="{6241A556-1DD1-4EE8-B1E4-B5DCD37C8769}" srcId="{E0E53E90-3397-4019-A79C-0FFC917B1422}" destId="{F2E9FC2C-4763-43CF-BE50-785BC4B3283F}" srcOrd="0" destOrd="0" parTransId="{C3F855DF-586C-4022-AD7D-397E13C805AE}" sibTransId="{AE462299-FBF0-4C7C-B24B-1E5C0DE20E78}"/>
    <dgm:cxn modelId="{A815F705-2D2C-4EFA-842C-B4A6298503C9}" type="presOf" srcId="{AE462299-FBF0-4C7C-B24B-1E5C0DE20E78}" destId="{23D363AF-52B1-4903-AFD5-27D50F95E6E6}" srcOrd="0" destOrd="0" presId="urn:microsoft.com/office/officeart/2005/8/layout/vProcess5"/>
    <dgm:cxn modelId="{67E28949-538C-4D11-B371-957D2CCA4E42}" type="presParOf" srcId="{2CA31F14-C8A4-4501-AE50-1CC5EACF9286}" destId="{C9BEE4F1-E545-4629-BCEE-891041FC3CAA}" srcOrd="0" destOrd="0" presId="urn:microsoft.com/office/officeart/2005/8/layout/vProcess5"/>
    <dgm:cxn modelId="{70AADA7A-3F73-4910-821C-DE988A2B4FB3}" type="presParOf" srcId="{2CA31F14-C8A4-4501-AE50-1CC5EACF9286}" destId="{1C39AD64-172A-4713-B7DB-866E3D566387}" srcOrd="1" destOrd="0" presId="urn:microsoft.com/office/officeart/2005/8/layout/vProcess5"/>
    <dgm:cxn modelId="{9894CD95-BBF7-4D09-A45E-ACC9D002F43A}" type="presParOf" srcId="{2CA31F14-C8A4-4501-AE50-1CC5EACF9286}" destId="{585C9B4B-30C2-451D-B637-7FB60E4DBFCC}" srcOrd="2" destOrd="0" presId="urn:microsoft.com/office/officeart/2005/8/layout/vProcess5"/>
    <dgm:cxn modelId="{FEC97087-3D02-4D9D-81CF-D6EB2B934E7A}" type="presParOf" srcId="{2CA31F14-C8A4-4501-AE50-1CC5EACF9286}" destId="{23D363AF-52B1-4903-AFD5-27D50F95E6E6}" srcOrd="3" destOrd="0" presId="urn:microsoft.com/office/officeart/2005/8/layout/vProcess5"/>
    <dgm:cxn modelId="{50CEA731-F379-42FF-B2E3-1A05A4F8C5CB}" type="presParOf" srcId="{2CA31F14-C8A4-4501-AE50-1CC5EACF9286}" destId="{9237A9E5-CD66-4480-B39A-AD59772720AA}" srcOrd="4" destOrd="0" presId="urn:microsoft.com/office/officeart/2005/8/layout/vProcess5"/>
    <dgm:cxn modelId="{53CCEF25-1A96-49DB-A23B-41998851E67D}" type="presParOf" srcId="{2CA31F14-C8A4-4501-AE50-1CC5EACF9286}" destId="{8CCBE23C-7717-40E7-8B6A-F591807B62D9}" srcOrd="5" destOrd="0" presId="urn:microsoft.com/office/officeart/2005/8/layout/vProcess5"/>
  </dgm:cxnLst>
  <dgm:bg>
    <a:solidFill>
      <a:schemeClr val="bg1"/>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C8BBEC-830F-400C-9BEE-CE705FE6B001}"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S"/>
        </a:p>
      </dgm:t>
    </dgm:pt>
    <dgm:pt modelId="{877FF126-CF81-4AD6-8278-956745249DD0}">
      <dgm:prSet phldrT="[Texto]"/>
      <dgm:spPr/>
      <dgm:t>
        <a:bodyPr/>
        <a:lstStyle/>
        <a:p>
          <a:r>
            <a:rPr lang="es-ES" dirty="0" smtClean="0"/>
            <a:t>Estrategia</a:t>
          </a:r>
          <a:endParaRPr lang="es-ES" dirty="0"/>
        </a:p>
      </dgm:t>
    </dgm:pt>
    <dgm:pt modelId="{2A9457FC-CBEE-437E-AE5C-BA50B609736D}" type="parTrans" cxnId="{4842133F-7F72-4E25-B563-2912CD8E3C89}">
      <dgm:prSet/>
      <dgm:spPr/>
      <dgm:t>
        <a:bodyPr/>
        <a:lstStyle/>
        <a:p>
          <a:endParaRPr lang="es-ES"/>
        </a:p>
      </dgm:t>
    </dgm:pt>
    <dgm:pt modelId="{3E057644-8C78-4BC9-90AE-68A71CF71EA8}" type="sibTrans" cxnId="{4842133F-7F72-4E25-B563-2912CD8E3C89}">
      <dgm:prSet/>
      <dgm:spPr/>
      <dgm:t>
        <a:bodyPr/>
        <a:lstStyle/>
        <a:p>
          <a:endParaRPr lang="es-ES"/>
        </a:p>
      </dgm:t>
    </dgm:pt>
    <dgm:pt modelId="{70106864-0593-4B89-9733-617ADA2309B8}">
      <dgm:prSet phldrT="[Texto]"/>
      <dgm:spPr/>
      <dgm:t>
        <a:bodyPr/>
        <a:lstStyle/>
        <a:p>
          <a:pPr algn="just"/>
          <a:r>
            <a:rPr lang="es-US" dirty="0" smtClean="0"/>
            <a:t>La primera dimensión está basada en los conocimientos teóricos y metodológicos que deben dominar los entrenadores de combate y que son indispensables para dirigir la prevención de afecciones bucodentales (qué debe saber), </a:t>
          </a:r>
          <a:endParaRPr lang="es-ES" dirty="0"/>
        </a:p>
      </dgm:t>
    </dgm:pt>
    <dgm:pt modelId="{42B57BF5-47CD-4FAC-B4DC-FB8651686097}" type="parTrans" cxnId="{880F15AA-9391-41F7-B713-BF884DD4D593}">
      <dgm:prSet/>
      <dgm:spPr/>
      <dgm:t>
        <a:bodyPr/>
        <a:lstStyle/>
        <a:p>
          <a:endParaRPr lang="es-ES"/>
        </a:p>
      </dgm:t>
    </dgm:pt>
    <dgm:pt modelId="{EE218D34-92E9-4772-8840-A95265A8EB7B}" type="sibTrans" cxnId="{880F15AA-9391-41F7-B713-BF884DD4D593}">
      <dgm:prSet/>
      <dgm:spPr/>
      <dgm:t>
        <a:bodyPr/>
        <a:lstStyle/>
        <a:p>
          <a:endParaRPr lang="es-ES"/>
        </a:p>
      </dgm:t>
    </dgm:pt>
    <dgm:pt modelId="{C8AA0BAB-14D0-4B7B-B928-BCA02D1CD2B9}">
      <dgm:prSet phldrT="[Texto]"/>
      <dgm:spPr/>
      <dgm:t>
        <a:bodyPr/>
        <a:lstStyle/>
        <a:p>
          <a:pPr algn="just"/>
          <a:r>
            <a:rPr lang="es-US" dirty="0" smtClean="0"/>
            <a:t>la segunda dirigida a las habilidades que debe caracterizar el proceder de estos para diagnosticar, diseñar y ejecutar las diferentes actividades que pueden potenciar la promoción y educación sobre la prevención de afecciones bucodentales (qué debe saber hacer) </a:t>
          </a:r>
          <a:endParaRPr lang="es-ES" dirty="0"/>
        </a:p>
      </dgm:t>
    </dgm:pt>
    <dgm:pt modelId="{E8FCD45B-98A5-40FC-81EC-5EA36932123B}" type="parTrans" cxnId="{FAAEF397-9255-4112-81D3-9CE160B5EA5F}">
      <dgm:prSet/>
      <dgm:spPr/>
      <dgm:t>
        <a:bodyPr/>
        <a:lstStyle/>
        <a:p>
          <a:endParaRPr lang="es-ES"/>
        </a:p>
      </dgm:t>
    </dgm:pt>
    <dgm:pt modelId="{D124AC2C-EE5E-4E3D-B737-1FED5B07902E}" type="sibTrans" cxnId="{FAAEF397-9255-4112-81D3-9CE160B5EA5F}">
      <dgm:prSet/>
      <dgm:spPr/>
      <dgm:t>
        <a:bodyPr/>
        <a:lstStyle/>
        <a:p>
          <a:endParaRPr lang="es-ES"/>
        </a:p>
      </dgm:t>
    </dgm:pt>
    <dgm:pt modelId="{BA590E81-4413-4AA8-B16F-5257441BA180}">
      <dgm:prSet phldrT="[Texto]"/>
      <dgm:spPr/>
      <dgm:t>
        <a:bodyPr/>
        <a:lstStyle/>
        <a:p>
          <a:pPr algn="just"/>
          <a:r>
            <a:rPr lang="es-US" dirty="0" smtClean="0">
              <a:ea typeface="Times New Roman" panose="02020603050405020304" pitchFamily="18" charset="0"/>
              <a:cs typeface="Arial" panose="020B0604020202020204" pitchFamily="34" charset="0"/>
            </a:rPr>
            <a:t>y la tercera a la forma en que deben actuar para lograr la dirección efectiva de la prevención de afecciones bucodentales desde el análisis de las problemáticas, a partir de sus propias motivaciones e intereses (cómo debe ser) </a:t>
          </a:r>
          <a:endParaRPr lang="es-ES" dirty="0"/>
        </a:p>
      </dgm:t>
    </dgm:pt>
    <dgm:pt modelId="{ECF10C76-D0C3-47D9-801A-AA58D23FB377}" type="parTrans" cxnId="{A9C9152C-59B0-4FDB-9377-FFA1493095CF}">
      <dgm:prSet/>
      <dgm:spPr/>
      <dgm:t>
        <a:bodyPr/>
        <a:lstStyle/>
        <a:p>
          <a:endParaRPr lang="es-ES"/>
        </a:p>
      </dgm:t>
    </dgm:pt>
    <dgm:pt modelId="{1E61337C-7E2D-4754-ADE1-50B142AEA236}" type="sibTrans" cxnId="{A9C9152C-59B0-4FDB-9377-FFA1493095CF}">
      <dgm:prSet/>
      <dgm:spPr/>
      <dgm:t>
        <a:bodyPr/>
        <a:lstStyle/>
        <a:p>
          <a:endParaRPr lang="es-ES"/>
        </a:p>
      </dgm:t>
    </dgm:pt>
    <dgm:pt modelId="{8C6B2654-0D50-4DFA-ADC0-7C7B5385AF05}" type="pres">
      <dgm:prSet presAssocID="{DEC8BBEC-830F-400C-9BEE-CE705FE6B001}" presName="vert0" presStyleCnt="0">
        <dgm:presLayoutVars>
          <dgm:dir/>
          <dgm:animOne val="branch"/>
          <dgm:animLvl val="lvl"/>
        </dgm:presLayoutVars>
      </dgm:prSet>
      <dgm:spPr/>
      <dgm:t>
        <a:bodyPr/>
        <a:lstStyle/>
        <a:p>
          <a:endParaRPr lang="es-EC"/>
        </a:p>
      </dgm:t>
    </dgm:pt>
    <dgm:pt modelId="{634B1A13-E946-4337-9CF9-27B1650F8D38}" type="pres">
      <dgm:prSet presAssocID="{877FF126-CF81-4AD6-8278-956745249DD0}" presName="thickLine" presStyleLbl="alignNode1" presStyleIdx="0" presStyleCnt="1"/>
      <dgm:spPr/>
    </dgm:pt>
    <dgm:pt modelId="{A1B29C2E-F081-468A-AEEE-70F32D0F03C2}" type="pres">
      <dgm:prSet presAssocID="{877FF126-CF81-4AD6-8278-956745249DD0}" presName="horz1" presStyleCnt="0"/>
      <dgm:spPr/>
    </dgm:pt>
    <dgm:pt modelId="{5B04865C-AB85-4941-A5CB-2869A8C83289}" type="pres">
      <dgm:prSet presAssocID="{877FF126-CF81-4AD6-8278-956745249DD0}" presName="tx1" presStyleLbl="revTx" presStyleIdx="0" presStyleCnt="4"/>
      <dgm:spPr/>
      <dgm:t>
        <a:bodyPr/>
        <a:lstStyle/>
        <a:p>
          <a:endParaRPr lang="es-EC"/>
        </a:p>
      </dgm:t>
    </dgm:pt>
    <dgm:pt modelId="{49889808-4415-4D0F-AA3F-55F4DE2360D1}" type="pres">
      <dgm:prSet presAssocID="{877FF126-CF81-4AD6-8278-956745249DD0}" presName="vert1" presStyleCnt="0"/>
      <dgm:spPr/>
    </dgm:pt>
    <dgm:pt modelId="{CDD201DA-2ECE-4DA8-8EB2-5C8050255954}" type="pres">
      <dgm:prSet presAssocID="{70106864-0593-4B89-9733-617ADA2309B8}" presName="vertSpace2a" presStyleCnt="0"/>
      <dgm:spPr/>
    </dgm:pt>
    <dgm:pt modelId="{0409953E-C359-40C5-9E12-9FEC71032092}" type="pres">
      <dgm:prSet presAssocID="{70106864-0593-4B89-9733-617ADA2309B8}" presName="horz2" presStyleCnt="0"/>
      <dgm:spPr/>
    </dgm:pt>
    <dgm:pt modelId="{725AFF87-14AC-4D9C-9849-557725315C9D}" type="pres">
      <dgm:prSet presAssocID="{70106864-0593-4B89-9733-617ADA2309B8}" presName="horzSpace2" presStyleCnt="0"/>
      <dgm:spPr/>
    </dgm:pt>
    <dgm:pt modelId="{D95AF88A-3E4A-4D3C-9C29-1585D3D9F89B}" type="pres">
      <dgm:prSet presAssocID="{70106864-0593-4B89-9733-617ADA2309B8}" presName="tx2" presStyleLbl="revTx" presStyleIdx="1" presStyleCnt="4"/>
      <dgm:spPr/>
      <dgm:t>
        <a:bodyPr/>
        <a:lstStyle/>
        <a:p>
          <a:endParaRPr lang="es-ES"/>
        </a:p>
      </dgm:t>
    </dgm:pt>
    <dgm:pt modelId="{B242232A-A365-4DF4-A1D5-915F1874A237}" type="pres">
      <dgm:prSet presAssocID="{70106864-0593-4B89-9733-617ADA2309B8}" presName="vert2" presStyleCnt="0"/>
      <dgm:spPr/>
    </dgm:pt>
    <dgm:pt modelId="{5FA74698-F071-4600-921D-7F4E2B9D797A}" type="pres">
      <dgm:prSet presAssocID="{70106864-0593-4B89-9733-617ADA2309B8}" presName="thinLine2b" presStyleLbl="callout" presStyleIdx="0" presStyleCnt="3"/>
      <dgm:spPr/>
    </dgm:pt>
    <dgm:pt modelId="{25CD0640-3682-42EA-80AE-C293F46C6441}" type="pres">
      <dgm:prSet presAssocID="{70106864-0593-4B89-9733-617ADA2309B8}" presName="vertSpace2b" presStyleCnt="0"/>
      <dgm:spPr/>
    </dgm:pt>
    <dgm:pt modelId="{49BF2D3D-9DFB-4F05-990C-BD55D8843268}" type="pres">
      <dgm:prSet presAssocID="{C8AA0BAB-14D0-4B7B-B928-BCA02D1CD2B9}" presName="horz2" presStyleCnt="0"/>
      <dgm:spPr/>
    </dgm:pt>
    <dgm:pt modelId="{0D7B655B-A758-410E-BCAF-D5648AE8286B}" type="pres">
      <dgm:prSet presAssocID="{C8AA0BAB-14D0-4B7B-B928-BCA02D1CD2B9}" presName="horzSpace2" presStyleCnt="0"/>
      <dgm:spPr/>
    </dgm:pt>
    <dgm:pt modelId="{AE7C28F3-5CB0-46EC-9222-6BCF5D478814}" type="pres">
      <dgm:prSet presAssocID="{C8AA0BAB-14D0-4B7B-B928-BCA02D1CD2B9}" presName="tx2" presStyleLbl="revTx" presStyleIdx="2" presStyleCnt="4"/>
      <dgm:spPr/>
      <dgm:t>
        <a:bodyPr/>
        <a:lstStyle/>
        <a:p>
          <a:endParaRPr lang="es-ES"/>
        </a:p>
      </dgm:t>
    </dgm:pt>
    <dgm:pt modelId="{7B252815-641A-4DEC-ADAB-7135BF60D396}" type="pres">
      <dgm:prSet presAssocID="{C8AA0BAB-14D0-4B7B-B928-BCA02D1CD2B9}" presName="vert2" presStyleCnt="0"/>
      <dgm:spPr/>
    </dgm:pt>
    <dgm:pt modelId="{A03C6D13-5BFE-4DB8-ACEE-274DF33EBA0D}" type="pres">
      <dgm:prSet presAssocID="{C8AA0BAB-14D0-4B7B-B928-BCA02D1CD2B9}" presName="thinLine2b" presStyleLbl="callout" presStyleIdx="1" presStyleCnt="3"/>
      <dgm:spPr/>
    </dgm:pt>
    <dgm:pt modelId="{1EBB4F45-283E-4712-9480-5F9DEC26DF66}" type="pres">
      <dgm:prSet presAssocID="{C8AA0BAB-14D0-4B7B-B928-BCA02D1CD2B9}" presName="vertSpace2b" presStyleCnt="0"/>
      <dgm:spPr/>
    </dgm:pt>
    <dgm:pt modelId="{F3C7A24F-1849-44BA-9AC9-794C75E4806F}" type="pres">
      <dgm:prSet presAssocID="{BA590E81-4413-4AA8-B16F-5257441BA180}" presName="horz2" presStyleCnt="0"/>
      <dgm:spPr/>
    </dgm:pt>
    <dgm:pt modelId="{6F1ACF3C-4A54-4129-9953-A81486883C07}" type="pres">
      <dgm:prSet presAssocID="{BA590E81-4413-4AA8-B16F-5257441BA180}" presName="horzSpace2" presStyleCnt="0"/>
      <dgm:spPr/>
    </dgm:pt>
    <dgm:pt modelId="{F75216CF-D4A6-445C-9B8A-B5766D8D0FF4}" type="pres">
      <dgm:prSet presAssocID="{BA590E81-4413-4AA8-B16F-5257441BA180}" presName="tx2" presStyleLbl="revTx" presStyleIdx="3" presStyleCnt="4"/>
      <dgm:spPr/>
      <dgm:t>
        <a:bodyPr/>
        <a:lstStyle/>
        <a:p>
          <a:endParaRPr lang="es-ES"/>
        </a:p>
      </dgm:t>
    </dgm:pt>
    <dgm:pt modelId="{660628DF-012D-41C9-AC27-CD2303DD0451}" type="pres">
      <dgm:prSet presAssocID="{BA590E81-4413-4AA8-B16F-5257441BA180}" presName="vert2" presStyleCnt="0"/>
      <dgm:spPr/>
    </dgm:pt>
    <dgm:pt modelId="{BF480C2E-4540-40BB-8708-A9BCFE21B334}" type="pres">
      <dgm:prSet presAssocID="{BA590E81-4413-4AA8-B16F-5257441BA180}" presName="thinLine2b" presStyleLbl="callout" presStyleIdx="2" presStyleCnt="3"/>
      <dgm:spPr/>
    </dgm:pt>
    <dgm:pt modelId="{8F525F69-8156-4156-9074-30286DD39066}" type="pres">
      <dgm:prSet presAssocID="{BA590E81-4413-4AA8-B16F-5257441BA180}" presName="vertSpace2b" presStyleCnt="0"/>
      <dgm:spPr/>
    </dgm:pt>
  </dgm:ptLst>
  <dgm:cxnLst>
    <dgm:cxn modelId="{8EF3D40F-8CCF-4002-BD4C-A3102AA7BE88}" type="presOf" srcId="{BA590E81-4413-4AA8-B16F-5257441BA180}" destId="{F75216CF-D4A6-445C-9B8A-B5766D8D0FF4}" srcOrd="0" destOrd="0" presId="urn:microsoft.com/office/officeart/2008/layout/LinedList"/>
    <dgm:cxn modelId="{4842133F-7F72-4E25-B563-2912CD8E3C89}" srcId="{DEC8BBEC-830F-400C-9BEE-CE705FE6B001}" destId="{877FF126-CF81-4AD6-8278-956745249DD0}" srcOrd="0" destOrd="0" parTransId="{2A9457FC-CBEE-437E-AE5C-BA50B609736D}" sibTransId="{3E057644-8C78-4BC9-90AE-68A71CF71EA8}"/>
    <dgm:cxn modelId="{56E8DB66-C662-48C2-AADA-BA68DBEF12F6}" type="presOf" srcId="{877FF126-CF81-4AD6-8278-956745249DD0}" destId="{5B04865C-AB85-4941-A5CB-2869A8C83289}" srcOrd="0" destOrd="0" presId="urn:microsoft.com/office/officeart/2008/layout/LinedList"/>
    <dgm:cxn modelId="{9F20E093-062A-4A6F-AE3F-F0378F4E5860}" type="presOf" srcId="{C8AA0BAB-14D0-4B7B-B928-BCA02D1CD2B9}" destId="{AE7C28F3-5CB0-46EC-9222-6BCF5D478814}" srcOrd="0" destOrd="0" presId="urn:microsoft.com/office/officeart/2008/layout/LinedList"/>
    <dgm:cxn modelId="{A9C9152C-59B0-4FDB-9377-FFA1493095CF}" srcId="{877FF126-CF81-4AD6-8278-956745249DD0}" destId="{BA590E81-4413-4AA8-B16F-5257441BA180}" srcOrd="2" destOrd="0" parTransId="{ECF10C76-D0C3-47D9-801A-AA58D23FB377}" sibTransId="{1E61337C-7E2D-4754-ADE1-50B142AEA236}"/>
    <dgm:cxn modelId="{32261D11-E3B4-407B-AAE5-22A81B0F8C3C}" type="presOf" srcId="{DEC8BBEC-830F-400C-9BEE-CE705FE6B001}" destId="{8C6B2654-0D50-4DFA-ADC0-7C7B5385AF05}" srcOrd="0" destOrd="0" presId="urn:microsoft.com/office/officeart/2008/layout/LinedList"/>
    <dgm:cxn modelId="{2A31944B-0999-44C8-B781-5878311760DA}" type="presOf" srcId="{70106864-0593-4B89-9733-617ADA2309B8}" destId="{D95AF88A-3E4A-4D3C-9C29-1585D3D9F89B}" srcOrd="0" destOrd="0" presId="urn:microsoft.com/office/officeart/2008/layout/LinedList"/>
    <dgm:cxn modelId="{FAAEF397-9255-4112-81D3-9CE160B5EA5F}" srcId="{877FF126-CF81-4AD6-8278-956745249DD0}" destId="{C8AA0BAB-14D0-4B7B-B928-BCA02D1CD2B9}" srcOrd="1" destOrd="0" parTransId="{E8FCD45B-98A5-40FC-81EC-5EA36932123B}" sibTransId="{D124AC2C-EE5E-4E3D-B737-1FED5B07902E}"/>
    <dgm:cxn modelId="{880F15AA-9391-41F7-B713-BF884DD4D593}" srcId="{877FF126-CF81-4AD6-8278-956745249DD0}" destId="{70106864-0593-4B89-9733-617ADA2309B8}" srcOrd="0" destOrd="0" parTransId="{42B57BF5-47CD-4FAC-B4DC-FB8651686097}" sibTransId="{EE218D34-92E9-4772-8840-A95265A8EB7B}"/>
    <dgm:cxn modelId="{A8245B65-5159-416D-B558-291E2C6DE22A}" type="presParOf" srcId="{8C6B2654-0D50-4DFA-ADC0-7C7B5385AF05}" destId="{634B1A13-E946-4337-9CF9-27B1650F8D38}" srcOrd="0" destOrd="0" presId="urn:microsoft.com/office/officeart/2008/layout/LinedList"/>
    <dgm:cxn modelId="{61BDA04C-735C-4465-B2BD-F7EB6BD6CA4B}" type="presParOf" srcId="{8C6B2654-0D50-4DFA-ADC0-7C7B5385AF05}" destId="{A1B29C2E-F081-468A-AEEE-70F32D0F03C2}" srcOrd="1" destOrd="0" presId="urn:microsoft.com/office/officeart/2008/layout/LinedList"/>
    <dgm:cxn modelId="{10A672B5-3BBD-4D80-9375-6A6B5FA31A50}" type="presParOf" srcId="{A1B29C2E-F081-468A-AEEE-70F32D0F03C2}" destId="{5B04865C-AB85-4941-A5CB-2869A8C83289}" srcOrd="0" destOrd="0" presId="urn:microsoft.com/office/officeart/2008/layout/LinedList"/>
    <dgm:cxn modelId="{C6554AF9-97B8-4504-87C8-BD895FAF0B9D}" type="presParOf" srcId="{A1B29C2E-F081-468A-AEEE-70F32D0F03C2}" destId="{49889808-4415-4D0F-AA3F-55F4DE2360D1}" srcOrd="1" destOrd="0" presId="urn:microsoft.com/office/officeart/2008/layout/LinedList"/>
    <dgm:cxn modelId="{4A7FE0B1-B829-49B5-BB85-2F02FA0560BA}" type="presParOf" srcId="{49889808-4415-4D0F-AA3F-55F4DE2360D1}" destId="{CDD201DA-2ECE-4DA8-8EB2-5C8050255954}" srcOrd="0" destOrd="0" presId="urn:microsoft.com/office/officeart/2008/layout/LinedList"/>
    <dgm:cxn modelId="{4D0CBCCC-3637-4516-BBE7-308713072E0E}" type="presParOf" srcId="{49889808-4415-4D0F-AA3F-55F4DE2360D1}" destId="{0409953E-C359-40C5-9E12-9FEC71032092}" srcOrd="1" destOrd="0" presId="urn:microsoft.com/office/officeart/2008/layout/LinedList"/>
    <dgm:cxn modelId="{9E9B051F-FC8F-4A2A-9F19-8CB70E1D0B30}" type="presParOf" srcId="{0409953E-C359-40C5-9E12-9FEC71032092}" destId="{725AFF87-14AC-4D9C-9849-557725315C9D}" srcOrd="0" destOrd="0" presId="urn:microsoft.com/office/officeart/2008/layout/LinedList"/>
    <dgm:cxn modelId="{5DD10EFC-1A69-45D8-A1CB-6BF763AB5827}" type="presParOf" srcId="{0409953E-C359-40C5-9E12-9FEC71032092}" destId="{D95AF88A-3E4A-4D3C-9C29-1585D3D9F89B}" srcOrd="1" destOrd="0" presId="urn:microsoft.com/office/officeart/2008/layout/LinedList"/>
    <dgm:cxn modelId="{46A19569-1AC4-4916-995B-93EB754087D3}" type="presParOf" srcId="{0409953E-C359-40C5-9E12-9FEC71032092}" destId="{B242232A-A365-4DF4-A1D5-915F1874A237}" srcOrd="2" destOrd="0" presId="urn:microsoft.com/office/officeart/2008/layout/LinedList"/>
    <dgm:cxn modelId="{9F3DC46F-A381-4752-AA30-5A4F058F236E}" type="presParOf" srcId="{49889808-4415-4D0F-AA3F-55F4DE2360D1}" destId="{5FA74698-F071-4600-921D-7F4E2B9D797A}" srcOrd="2" destOrd="0" presId="urn:microsoft.com/office/officeart/2008/layout/LinedList"/>
    <dgm:cxn modelId="{9C20447B-C8BF-4D6E-B5E2-827C70F33C9E}" type="presParOf" srcId="{49889808-4415-4D0F-AA3F-55F4DE2360D1}" destId="{25CD0640-3682-42EA-80AE-C293F46C6441}" srcOrd="3" destOrd="0" presId="urn:microsoft.com/office/officeart/2008/layout/LinedList"/>
    <dgm:cxn modelId="{28FAE8AD-4165-40D1-B4BA-234571C05BF1}" type="presParOf" srcId="{49889808-4415-4D0F-AA3F-55F4DE2360D1}" destId="{49BF2D3D-9DFB-4F05-990C-BD55D8843268}" srcOrd="4" destOrd="0" presId="urn:microsoft.com/office/officeart/2008/layout/LinedList"/>
    <dgm:cxn modelId="{75B992BB-0F5A-4087-9EB5-854ADBD2627D}" type="presParOf" srcId="{49BF2D3D-9DFB-4F05-990C-BD55D8843268}" destId="{0D7B655B-A758-410E-BCAF-D5648AE8286B}" srcOrd="0" destOrd="0" presId="urn:microsoft.com/office/officeart/2008/layout/LinedList"/>
    <dgm:cxn modelId="{C7D5A235-07E9-4E2C-9FE6-2C4AEF0186F4}" type="presParOf" srcId="{49BF2D3D-9DFB-4F05-990C-BD55D8843268}" destId="{AE7C28F3-5CB0-46EC-9222-6BCF5D478814}" srcOrd="1" destOrd="0" presId="urn:microsoft.com/office/officeart/2008/layout/LinedList"/>
    <dgm:cxn modelId="{BB91170B-5329-4F3F-BFC7-29576B9B2E84}" type="presParOf" srcId="{49BF2D3D-9DFB-4F05-990C-BD55D8843268}" destId="{7B252815-641A-4DEC-ADAB-7135BF60D396}" srcOrd="2" destOrd="0" presId="urn:microsoft.com/office/officeart/2008/layout/LinedList"/>
    <dgm:cxn modelId="{76474FD5-59B5-4F05-AFE6-75D0A2D8C1E1}" type="presParOf" srcId="{49889808-4415-4D0F-AA3F-55F4DE2360D1}" destId="{A03C6D13-5BFE-4DB8-ACEE-274DF33EBA0D}" srcOrd="5" destOrd="0" presId="urn:microsoft.com/office/officeart/2008/layout/LinedList"/>
    <dgm:cxn modelId="{F279C799-7D59-40A5-AB34-EF2893873AA6}" type="presParOf" srcId="{49889808-4415-4D0F-AA3F-55F4DE2360D1}" destId="{1EBB4F45-283E-4712-9480-5F9DEC26DF66}" srcOrd="6" destOrd="0" presId="urn:microsoft.com/office/officeart/2008/layout/LinedList"/>
    <dgm:cxn modelId="{6593406A-3259-491D-8571-3907585F4BF1}" type="presParOf" srcId="{49889808-4415-4D0F-AA3F-55F4DE2360D1}" destId="{F3C7A24F-1849-44BA-9AC9-794C75E4806F}" srcOrd="7" destOrd="0" presId="urn:microsoft.com/office/officeart/2008/layout/LinedList"/>
    <dgm:cxn modelId="{59A61994-F429-4DFE-A679-78C03931E017}" type="presParOf" srcId="{F3C7A24F-1849-44BA-9AC9-794C75E4806F}" destId="{6F1ACF3C-4A54-4129-9953-A81486883C07}" srcOrd="0" destOrd="0" presId="urn:microsoft.com/office/officeart/2008/layout/LinedList"/>
    <dgm:cxn modelId="{0581B399-D67A-4161-AB4E-20E89EA901E6}" type="presParOf" srcId="{F3C7A24F-1849-44BA-9AC9-794C75E4806F}" destId="{F75216CF-D4A6-445C-9B8A-B5766D8D0FF4}" srcOrd="1" destOrd="0" presId="urn:microsoft.com/office/officeart/2008/layout/LinedList"/>
    <dgm:cxn modelId="{74DAEC20-C7F7-46FB-87AA-85E1356B30E6}" type="presParOf" srcId="{F3C7A24F-1849-44BA-9AC9-794C75E4806F}" destId="{660628DF-012D-41C9-AC27-CD2303DD0451}" srcOrd="2" destOrd="0" presId="urn:microsoft.com/office/officeart/2008/layout/LinedList"/>
    <dgm:cxn modelId="{9954F9EC-822F-4766-8D93-3A559E39CD7E}" type="presParOf" srcId="{49889808-4415-4D0F-AA3F-55F4DE2360D1}" destId="{BF480C2E-4540-40BB-8708-A9BCFE21B334}" srcOrd="8" destOrd="0" presId="urn:microsoft.com/office/officeart/2008/layout/LinedList"/>
    <dgm:cxn modelId="{3B1C746A-B71D-4652-BC05-D1D9528DF238}" type="presParOf" srcId="{49889808-4415-4D0F-AA3F-55F4DE2360D1}" destId="{8F525F69-8156-4156-9074-30286DD39066}" srcOrd="9"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794F2-6A17-438B-9316-43977DEF2652}">
      <dsp:nvSpPr>
        <dsp:cNvPr id="0" name=""/>
        <dsp:cNvSpPr/>
      </dsp:nvSpPr>
      <dsp:spPr>
        <a:xfrm>
          <a:off x="0" y="0"/>
          <a:ext cx="10801200" cy="541866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s-ES" sz="3700" kern="1200" dirty="0" smtClean="0">
              <a:ea typeface="Times New Roman" panose="02020603050405020304" pitchFamily="18" charset="0"/>
              <a:cs typeface="Arial" panose="020B0604020202020204" pitchFamily="34" charset="0"/>
            </a:rPr>
            <a:t>Estudios realizados al proceso de preparación del entrenador, revelan las siguientes limitaciones:</a:t>
          </a:r>
          <a:endParaRPr lang="es-ES" sz="3700" kern="1200" dirty="0"/>
        </a:p>
      </dsp:txBody>
      <dsp:txXfrm>
        <a:off x="0" y="0"/>
        <a:ext cx="10801200" cy="1625600"/>
      </dsp:txXfrm>
    </dsp:sp>
    <dsp:sp modelId="{64F335F9-72BA-4C1F-86E6-C5B7153C4B50}">
      <dsp:nvSpPr>
        <dsp:cNvPr id="0" name=""/>
        <dsp:cNvSpPr/>
      </dsp:nvSpPr>
      <dsp:spPr>
        <a:xfrm>
          <a:off x="1080119" y="1625732"/>
          <a:ext cx="8640960" cy="7893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s-ES" sz="1700" kern="1200" dirty="0" smtClean="0"/>
            <a:t>Insuficiente preparación de los entrenadores de deportes de combate para enfrentar   problemas referentes a la prevención de afecciones bucodentales, por lo que se manifiestan altos niveles de empirismo por parte del </a:t>
          </a:r>
          <a:r>
            <a:rPr lang="es-ES" sz="1700" kern="1200" dirty="0" smtClean="0"/>
            <a:t>entrenador</a:t>
          </a:r>
          <a:endParaRPr lang="es-ES" sz="1700" kern="1200" dirty="0"/>
        </a:p>
      </dsp:txBody>
      <dsp:txXfrm>
        <a:off x="1103239" y="1648852"/>
        <a:ext cx="8594720" cy="743144"/>
      </dsp:txXfrm>
    </dsp:sp>
    <dsp:sp modelId="{155F1B0B-E07C-4C8D-AA72-BEBF86A75016}">
      <dsp:nvSpPr>
        <dsp:cNvPr id="0" name=""/>
        <dsp:cNvSpPr/>
      </dsp:nvSpPr>
      <dsp:spPr>
        <a:xfrm>
          <a:off x="1080119" y="2536560"/>
          <a:ext cx="8640960" cy="7893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s-ES" sz="1700" kern="1200" dirty="0" smtClean="0"/>
            <a:t>Se carece de conocimientos relacionados con las afecciones bucodentales en los </a:t>
          </a:r>
          <a:r>
            <a:rPr lang="es-ES" sz="1700" kern="1200" dirty="0" smtClean="0"/>
            <a:t>atletas</a:t>
          </a:r>
          <a:endParaRPr lang="es-ES" sz="1700" kern="1200" dirty="0"/>
        </a:p>
      </dsp:txBody>
      <dsp:txXfrm>
        <a:off x="1103239" y="2559680"/>
        <a:ext cx="8594720" cy="743144"/>
      </dsp:txXfrm>
    </dsp:sp>
    <dsp:sp modelId="{E0035272-D4CB-4DA4-92C7-3230D3550471}">
      <dsp:nvSpPr>
        <dsp:cNvPr id="0" name=""/>
        <dsp:cNvSpPr/>
      </dsp:nvSpPr>
      <dsp:spPr>
        <a:xfrm>
          <a:off x="1080119" y="3447388"/>
          <a:ext cx="8640960" cy="7893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s-ES" sz="1700" kern="1200" dirty="0" smtClean="0"/>
            <a:t>Deficiente nivel de conocimientos referentes al tratamiento metodológico que demanda un descuido del desarrollo físico general del </a:t>
          </a:r>
          <a:r>
            <a:rPr lang="es-ES" sz="1700" kern="1200" dirty="0" smtClean="0"/>
            <a:t>atleta</a:t>
          </a:r>
          <a:endParaRPr lang="es-ES" sz="1700" kern="1200" dirty="0"/>
        </a:p>
      </dsp:txBody>
      <dsp:txXfrm>
        <a:off x="1103239" y="3470508"/>
        <a:ext cx="8594720" cy="743144"/>
      </dsp:txXfrm>
    </dsp:sp>
    <dsp:sp modelId="{C0DEEE7C-7D42-4A46-9456-34F41D2B818E}">
      <dsp:nvSpPr>
        <dsp:cNvPr id="0" name=""/>
        <dsp:cNvSpPr/>
      </dsp:nvSpPr>
      <dsp:spPr>
        <a:xfrm>
          <a:off x="1080119" y="4358216"/>
          <a:ext cx="8640960" cy="7893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s-ES" sz="1700" kern="1200" dirty="0" smtClean="0"/>
            <a:t>La no existencia de un diagnóstico respecto a las necesidades de los atletas dirigida al entrenador y su gestión en la promoción de una cultura de la </a:t>
          </a:r>
          <a:r>
            <a:rPr lang="es-ES" sz="1700" kern="1200" dirty="0" smtClean="0"/>
            <a:t>salud </a:t>
          </a:r>
          <a:endParaRPr lang="es-ES" sz="1700" kern="1200" dirty="0"/>
        </a:p>
      </dsp:txBody>
      <dsp:txXfrm>
        <a:off x="1103239" y="4381336"/>
        <a:ext cx="8594720" cy="743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47036-E92B-4C25-98EF-7EA1D7B819CA}">
      <dsp:nvSpPr>
        <dsp:cNvPr id="0" name=""/>
        <dsp:cNvSpPr/>
      </dsp:nvSpPr>
      <dsp:spPr>
        <a:xfrm>
          <a:off x="0" y="15774"/>
          <a:ext cx="5976664" cy="835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a:lnSpc>
              <a:spcPct val="90000"/>
            </a:lnSpc>
            <a:spcBef>
              <a:spcPct val="0"/>
            </a:spcBef>
            <a:spcAft>
              <a:spcPct val="35000"/>
            </a:spcAft>
          </a:pPr>
          <a:r>
            <a:rPr lang="es-US" sz="2900" kern="1200" dirty="0" smtClean="0">
              <a:ea typeface="Times New Roman" panose="02020603050405020304" pitchFamily="18" charset="0"/>
              <a:cs typeface="Arial" panose="020B0604020202020204" pitchFamily="34" charset="0"/>
            </a:rPr>
            <a:t>Estrategia</a:t>
          </a:r>
          <a:endParaRPr lang="es-ES" sz="2900" kern="1200" dirty="0"/>
        </a:p>
      </dsp:txBody>
      <dsp:txXfrm>
        <a:off x="0" y="15774"/>
        <a:ext cx="5976664" cy="835200"/>
      </dsp:txXfrm>
    </dsp:sp>
    <dsp:sp modelId="{D75B4FA2-9521-41E1-9D7E-332FCB54A79A}">
      <dsp:nvSpPr>
        <dsp:cNvPr id="0" name=""/>
        <dsp:cNvSpPr/>
      </dsp:nvSpPr>
      <dsp:spPr>
        <a:xfrm>
          <a:off x="0" y="850974"/>
          <a:ext cx="5976664" cy="52539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s-US" sz="2900" kern="1200" dirty="0" smtClean="0">
              <a:ea typeface="Calibri" panose="020F0502020204030204" pitchFamily="34" charset="0"/>
              <a:cs typeface="Arial" panose="020B0604020202020204" pitchFamily="34" charset="0"/>
            </a:rPr>
            <a:t>Participación activa y reflexiva del entrenador en el proceso de </a:t>
          </a:r>
          <a:r>
            <a:rPr lang="es-US" sz="2900" kern="1200" dirty="0" smtClean="0">
              <a:ea typeface="Calibri" panose="020F0502020204030204" pitchFamily="34" charset="0"/>
              <a:cs typeface="Arial" panose="020B0604020202020204" pitchFamily="34" charset="0"/>
            </a:rPr>
            <a:t>superación </a:t>
          </a:r>
          <a:endParaRPr lang="es-ES" sz="2900" kern="1200" dirty="0"/>
        </a:p>
        <a:p>
          <a:pPr marL="285750" lvl="1" indent="-285750" algn="l" defTabSz="1289050">
            <a:lnSpc>
              <a:spcPct val="90000"/>
            </a:lnSpc>
            <a:spcBef>
              <a:spcPct val="0"/>
            </a:spcBef>
            <a:spcAft>
              <a:spcPct val="15000"/>
            </a:spcAft>
            <a:buChar char="••"/>
          </a:pPr>
          <a:r>
            <a:rPr lang="es-US" sz="2900" kern="1200" dirty="0" smtClean="0">
              <a:ea typeface="Calibri" panose="020F0502020204030204" pitchFamily="34" charset="0"/>
              <a:cs typeface="Arial" panose="020B0604020202020204" pitchFamily="34" charset="0"/>
            </a:rPr>
            <a:t>Creación del compromiso en los entrenadores para el cambio y la mejora profesional y </a:t>
          </a:r>
          <a:r>
            <a:rPr lang="es-US" sz="2900" kern="1200" dirty="0" smtClean="0">
              <a:ea typeface="Calibri" panose="020F0502020204030204" pitchFamily="34" charset="0"/>
              <a:cs typeface="Arial" panose="020B0604020202020204" pitchFamily="34" charset="0"/>
            </a:rPr>
            <a:t>personal</a:t>
          </a:r>
          <a:endParaRPr lang="en-US" sz="2900" kern="1200" dirty="0">
            <a:ea typeface="Calibri" panose="020F0502020204030204" pitchFamily="34" charset="0"/>
            <a:cs typeface="Times New Roman" panose="02020603050405020304" pitchFamily="18" charset="0"/>
          </a:endParaRPr>
        </a:p>
        <a:p>
          <a:pPr marL="285750" lvl="1" indent="-285750" algn="l" defTabSz="1289050">
            <a:lnSpc>
              <a:spcPct val="90000"/>
            </a:lnSpc>
            <a:spcBef>
              <a:spcPct val="0"/>
            </a:spcBef>
            <a:spcAft>
              <a:spcPct val="15000"/>
            </a:spcAft>
            <a:buChar char="••"/>
          </a:pPr>
          <a:r>
            <a:rPr lang="es-US" sz="2900" kern="1200" dirty="0" smtClean="0">
              <a:ea typeface="Calibri" panose="020F0502020204030204" pitchFamily="34" charset="0"/>
              <a:cs typeface="Arial" panose="020B0604020202020204" pitchFamily="34" charset="0"/>
            </a:rPr>
            <a:t>Concebir la superación del entrenador como un conjunto de actividades diseñadas a corto, mediano y largo </a:t>
          </a:r>
          <a:r>
            <a:rPr lang="es-US" sz="2900" kern="1200" dirty="0" smtClean="0">
              <a:ea typeface="Calibri" panose="020F0502020204030204" pitchFamily="34" charset="0"/>
              <a:cs typeface="Arial" panose="020B0604020202020204" pitchFamily="34" charset="0"/>
            </a:rPr>
            <a:t>plazo </a:t>
          </a:r>
          <a:endParaRPr lang="en-US" sz="2900" kern="1200" dirty="0">
            <a:ea typeface="Calibri" panose="020F0502020204030204" pitchFamily="34" charset="0"/>
            <a:cs typeface="Times New Roman" panose="02020603050405020304" pitchFamily="18" charset="0"/>
          </a:endParaRPr>
        </a:p>
        <a:p>
          <a:pPr marL="285750" lvl="1" indent="-285750" algn="l" defTabSz="1289050">
            <a:lnSpc>
              <a:spcPct val="90000"/>
            </a:lnSpc>
            <a:spcBef>
              <a:spcPct val="0"/>
            </a:spcBef>
            <a:spcAft>
              <a:spcPct val="15000"/>
            </a:spcAft>
            <a:buChar char="••"/>
          </a:pPr>
          <a:r>
            <a:rPr lang="es-US" sz="2900" kern="1200" dirty="0" smtClean="0">
              <a:ea typeface="Calibri" panose="020F0502020204030204" pitchFamily="34" charset="0"/>
              <a:cs typeface="Arial" panose="020B0604020202020204" pitchFamily="34" charset="0"/>
            </a:rPr>
            <a:t>Aprovechar las oportunidades educativas de las </a:t>
          </a:r>
          <a:r>
            <a:rPr lang="es-US" sz="2900" kern="1200" dirty="0" smtClean="0">
              <a:ea typeface="Calibri" panose="020F0502020204030204" pitchFamily="34" charset="0"/>
              <a:cs typeface="Arial" panose="020B0604020202020204" pitchFamily="34" charset="0"/>
            </a:rPr>
            <a:t>clases</a:t>
          </a:r>
          <a:endParaRPr lang="en-US" sz="2900" kern="1200" dirty="0">
            <a:ea typeface="Calibri" panose="020F0502020204030204" pitchFamily="34" charset="0"/>
            <a:cs typeface="Times New Roman" panose="02020603050405020304" pitchFamily="18" charset="0"/>
          </a:endParaRPr>
        </a:p>
      </dsp:txBody>
      <dsp:txXfrm>
        <a:off x="0" y="850974"/>
        <a:ext cx="5976664" cy="5253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63A1C-E477-4C98-B664-EA2925779FD7}">
      <dsp:nvSpPr>
        <dsp:cNvPr id="0" name=""/>
        <dsp:cNvSpPr/>
      </dsp:nvSpPr>
      <dsp:spPr>
        <a:xfrm>
          <a:off x="3477989" y="2226067"/>
          <a:ext cx="1172021" cy="1172021"/>
        </a:xfrm>
        <a:prstGeom prst="ellipse">
          <a:avLst/>
        </a:prstGeom>
        <a:solidFill>
          <a:schemeClr val="bg1">
            <a:lumMod val="95000"/>
          </a:schemeClr>
        </a:solidFill>
        <a:ln w="28575"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S" sz="1300" kern="1200" dirty="0" smtClean="0"/>
            <a:t>Estrategia</a:t>
          </a:r>
          <a:endParaRPr lang="es-ES" sz="1300" kern="1200" dirty="0"/>
        </a:p>
      </dsp:txBody>
      <dsp:txXfrm>
        <a:off x="3649628" y="2397706"/>
        <a:ext cx="828743" cy="828743"/>
      </dsp:txXfrm>
    </dsp:sp>
    <dsp:sp modelId="{6643FA0D-EBE1-4964-B0A1-9AE99B26BBEC}">
      <dsp:nvSpPr>
        <dsp:cNvPr id="0" name=""/>
        <dsp:cNvSpPr/>
      </dsp:nvSpPr>
      <dsp:spPr>
        <a:xfrm rot="16200000">
          <a:off x="3863532" y="1659931"/>
          <a:ext cx="400934" cy="3984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3923305" y="1799401"/>
        <a:ext cx="281388" cy="239093"/>
      </dsp:txXfrm>
    </dsp:sp>
    <dsp:sp modelId="{DE0B2183-272F-4582-835D-54DD9B15AF3E}">
      <dsp:nvSpPr>
        <dsp:cNvPr id="0" name=""/>
        <dsp:cNvSpPr/>
      </dsp:nvSpPr>
      <dsp:spPr>
        <a:xfrm>
          <a:off x="3331486" y="4560"/>
          <a:ext cx="1465026" cy="1465026"/>
        </a:xfrm>
        <a:prstGeom prst="ellipse">
          <a:avLst/>
        </a:prstGeom>
        <a:solidFill>
          <a:schemeClr val="bg1">
            <a:lumMod val="95000"/>
          </a:schemeClr>
        </a:solidFill>
        <a:ln w="28575"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US" sz="1000" kern="1200" dirty="0" smtClean="0"/>
            <a:t>Flexible</a:t>
          </a:r>
          <a:endParaRPr lang="es-ES" sz="1000" kern="1200" dirty="0"/>
        </a:p>
      </dsp:txBody>
      <dsp:txXfrm>
        <a:off x="3546034" y="219108"/>
        <a:ext cx="1035930" cy="1035930"/>
      </dsp:txXfrm>
    </dsp:sp>
    <dsp:sp modelId="{AEF7CD5F-F9AE-4AC7-AC27-2F2E89E5522E}">
      <dsp:nvSpPr>
        <dsp:cNvPr id="0" name=""/>
        <dsp:cNvSpPr/>
      </dsp:nvSpPr>
      <dsp:spPr>
        <a:xfrm rot="19285714">
          <a:off x="4608542" y="2018709"/>
          <a:ext cx="400934" cy="3984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4621583" y="2135674"/>
        <a:ext cx="281388" cy="239093"/>
      </dsp:txXfrm>
    </dsp:sp>
    <dsp:sp modelId="{A7DE9D70-1A13-4033-AD21-E250EA0120D4}">
      <dsp:nvSpPr>
        <dsp:cNvPr id="0" name=""/>
        <dsp:cNvSpPr/>
      </dsp:nvSpPr>
      <dsp:spPr>
        <a:xfrm>
          <a:off x="4953790" y="785821"/>
          <a:ext cx="1465026" cy="1465026"/>
        </a:xfrm>
        <a:prstGeom prst="ellipse">
          <a:avLst/>
        </a:prstGeom>
        <a:solidFill>
          <a:schemeClr val="bg1">
            <a:lumMod val="95000"/>
          </a:schemeClr>
        </a:solidFill>
        <a:ln w="28575"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US" sz="1000" kern="1200"/>
            <a:t>Objetiva</a:t>
          </a:r>
          <a:endParaRPr lang="es-ES" sz="1000" kern="1200"/>
        </a:p>
      </dsp:txBody>
      <dsp:txXfrm>
        <a:off x="5168338" y="1000369"/>
        <a:ext cx="1035930" cy="1035930"/>
      </dsp:txXfrm>
    </dsp:sp>
    <dsp:sp modelId="{54251403-7E3D-4D7B-A8E6-5F5BBB26CFB3}">
      <dsp:nvSpPr>
        <dsp:cNvPr id="0" name=""/>
        <dsp:cNvSpPr/>
      </dsp:nvSpPr>
      <dsp:spPr>
        <a:xfrm rot="771429">
          <a:off x="4792545" y="2824875"/>
          <a:ext cx="400934" cy="3984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4794044" y="2891271"/>
        <a:ext cx="281388" cy="239093"/>
      </dsp:txXfrm>
    </dsp:sp>
    <dsp:sp modelId="{D36D1C63-014F-4EFE-BEC2-FB05B338CE0A}">
      <dsp:nvSpPr>
        <dsp:cNvPr id="0" name=""/>
        <dsp:cNvSpPr/>
      </dsp:nvSpPr>
      <dsp:spPr>
        <a:xfrm>
          <a:off x="5354466" y="2541296"/>
          <a:ext cx="1465026" cy="1465026"/>
        </a:xfrm>
        <a:prstGeom prst="ellipse">
          <a:avLst/>
        </a:prstGeom>
        <a:solidFill>
          <a:schemeClr val="bg1">
            <a:lumMod val="95000"/>
          </a:schemeClr>
        </a:solidFill>
        <a:ln w="28575"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US" sz="1000" kern="1200"/>
            <a:t>Sistémica</a:t>
          </a:r>
          <a:endParaRPr lang="es-ES" sz="1000" kern="1200"/>
        </a:p>
      </dsp:txBody>
      <dsp:txXfrm>
        <a:off x="5569014" y="2755844"/>
        <a:ext cx="1035930" cy="1035930"/>
      </dsp:txXfrm>
    </dsp:sp>
    <dsp:sp modelId="{DA00F889-2B92-4D2C-AEEF-70BA4DD6C7B9}">
      <dsp:nvSpPr>
        <dsp:cNvPr id="0" name=""/>
        <dsp:cNvSpPr/>
      </dsp:nvSpPr>
      <dsp:spPr>
        <a:xfrm rot="3857143">
          <a:off x="4276982" y="3471371"/>
          <a:ext cx="400934" cy="3984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4310820" y="3497214"/>
        <a:ext cx="281388" cy="239093"/>
      </dsp:txXfrm>
    </dsp:sp>
    <dsp:sp modelId="{D3FAA5F9-822D-484E-B96B-D7392501A71F}">
      <dsp:nvSpPr>
        <dsp:cNvPr id="0" name=""/>
        <dsp:cNvSpPr/>
      </dsp:nvSpPr>
      <dsp:spPr>
        <a:xfrm>
          <a:off x="4231797" y="3949079"/>
          <a:ext cx="1465026" cy="1465026"/>
        </a:xfrm>
        <a:prstGeom prst="ellipse">
          <a:avLst/>
        </a:prstGeom>
        <a:solidFill>
          <a:schemeClr val="bg1">
            <a:lumMod val="95000"/>
          </a:schemeClr>
        </a:solidFill>
        <a:ln w="28575"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US" sz="1000" kern="1200"/>
            <a:t>Actualizada</a:t>
          </a:r>
          <a:endParaRPr lang="es-ES" sz="1000" kern="1200"/>
        </a:p>
      </dsp:txBody>
      <dsp:txXfrm>
        <a:off x="4446345" y="4163627"/>
        <a:ext cx="1035930" cy="1035930"/>
      </dsp:txXfrm>
    </dsp:sp>
    <dsp:sp modelId="{0E843852-C197-43FA-8E55-DB7C58AC862D}">
      <dsp:nvSpPr>
        <dsp:cNvPr id="0" name=""/>
        <dsp:cNvSpPr/>
      </dsp:nvSpPr>
      <dsp:spPr>
        <a:xfrm rot="6942857">
          <a:off x="3450083" y="3471371"/>
          <a:ext cx="400934" cy="3984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rot="10800000">
        <a:off x="3535791" y="3497214"/>
        <a:ext cx="281388" cy="239093"/>
      </dsp:txXfrm>
    </dsp:sp>
    <dsp:sp modelId="{DEB1D0FF-6B34-4171-8348-70EDF5C108B9}">
      <dsp:nvSpPr>
        <dsp:cNvPr id="0" name=""/>
        <dsp:cNvSpPr/>
      </dsp:nvSpPr>
      <dsp:spPr>
        <a:xfrm>
          <a:off x="2431176" y="3949079"/>
          <a:ext cx="1465026" cy="1465026"/>
        </a:xfrm>
        <a:prstGeom prst="ellipse">
          <a:avLst/>
        </a:prstGeom>
        <a:solidFill>
          <a:schemeClr val="bg1">
            <a:lumMod val="95000"/>
          </a:schemeClr>
        </a:solidFill>
        <a:ln w="28575"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US" sz="1000" kern="1200"/>
            <a:t>Problematizadora</a:t>
          </a:r>
          <a:endParaRPr lang="en-US" sz="1000" kern="1200"/>
        </a:p>
      </dsp:txBody>
      <dsp:txXfrm>
        <a:off x="2645724" y="4163627"/>
        <a:ext cx="1035930" cy="1035930"/>
      </dsp:txXfrm>
    </dsp:sp>
    <dsp:sp modelId="{72501561-0242-41FB-9167-C93406F26145}">
      <dsp:nvSpPr>
        <dsp:cNvPr id="0" name=""/>
        <dsp:cNvSpPr/>
      </dsp:nvSpPr>
      <dsp:spPr>
        <a:xfrm rot="10028571">
          <a:off x="2934520" y="2824875"/>
          <a:ext cx="400934" cy="3984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rot="10800000">
        <a:off x="3052567" y="2891271"/>
        <a:ext cx="281388" cy="239093"/>
      </dsp:txXfrm>
    </dsp:sp>
    <dsp:sp modelId="{3AD286C9-F370-4691-9399-C5CDBA52760B}">
      <dsp:nvSpPr>
        <dsp:cNvPr id="0" name=""/>
        <dsp:cNvSpPr/>
      </dsp:nvSpPr>
      <dsp:spPr>
        <a:xfrm>
          <a:off x="1308507" y="2541296"/>
          <a:ext cx="1465026" cy="1465026"/>
        </a:xfrm>
        <a:prstGeom prst="ellipse">
          <a:avLst/>
        </a:prstGeom>
        <a:solidFill>
          <a:schemeClr val="bg1">
            <a:lumMod val="95000"/>
          </a:schemeClr>
        </a:solidFill>
        <a:ln w="28575"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US" sz="1000" kern="1200"/>
            <a:t>Formativa</a:t>
          </a:r>
          <a:endParaRPr lang="en-US" sz="1000" kern="1200"/>
        </a:p>
      </dsp:txBody>
      <dsp:txXfrm>
        <a:off x="1523055" y="2755844"/>
        <a:ext cx="1035930" cy="1035930"/>
      </dsp:txXfrm>
    </dsp:sp>
    <dsp:sp modelId="{AE167417-81E6-40D1-B6D8-A5ED27C585A8}">
      <dsp:nvSpPr>
        <dsp:cNvPr id="0" name=""/>
        <dsp:cNvSpPr/>
      </dsp:nvSpPr>
      <dsp:spPr>
        <a:xfrm rot="13114286">
          <a:off x="3118522" y="2018709"/>
          <a:ext cx="400934" cy="3984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rot="10800000">
        <a:off x="3225027" y="2135674"/>
        <a:ext cx="281388" cy="239093"/>
      </dsp:txXfrm>
    </dsp:sp>
    <dsp:sp modelId="{BCC97210-4710-496E-AAF3-4121C2898A0D}">
      <dsp:nvSpPr>
        <dsp:cNvPr id="0" name=""/>
        <dsp:cNvSpPr/>
      </dsp:nvSpPr>
      <dsp:spPr>
        <a:xfrm>
          <a:off x="1709182" y="785821"/>
          <a:ext cx="1465026" cy="1465026"/>
        </a:xfrm>
        <a:prstGeom prst="ellipse">
          <a:avLst/>
        </a:prstGeom>
        <a:solidFill>
          <a:schemeClr val="bg1">
            <a:lumMod val="95000"/>
          </a:schemeClr>
        </a:solidFill>
        <a:ln w="28575"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US" sz="1000" kern="1200" dirty="0"/>
            <a:t>Carácter participativo</a:t>
          </a:r>
          <a:endParaRPr lang="en-US" sz="1000" kern="1200" dirty="0"/>
        </a:p>
      </dsp:txBody>
      <dsp:txXfrm>
        <a:off x="1923730" y="1000369"/>
        <a:ext cx="1035930" cy="1035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57CB7E-A6CF-4810-BA8E-50C3FD1FC3C4}">
      <dsp:nvSpPr>
        <dsp:cNvPr id="0" name=""/>
        <dsp:cNvSpPr/>
      </dsp:nvSpPr>
      <dsp:spPr>
        <a:xfrm>
          <a:off x="2299230" y="1622390"/>
          <a:ext cx="682628" cy="67587"/>
        </a:xfrm>
        <a:custGeom>
          <a:avLst/>
          <a:gdLst/>
          <a:ahLst/>
          <a:cxnLst/>
          <a:rect l="0" t="0" r="0" b="0"/>
          <a:pathLst>
            <a:path>
              <a:moveTo>
                <a:pt x="0" y="33793"/>
              </a:moveTo>
              <a:lnTo>
                <a:pt x="682628" y="3379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7A95D5-9B8B-4F16-996B-19864AF08033}">
      <dsp:nvSpPr>
        <dsp:cNvPr id="0" name=""/>
        <dsp:cNvSpPr/>
      </dsp:nvSpPr>
      <dsp:spPr>
        <a:xfrm>
          <a:off x="987" y="304276"/>
          <a:ext cx="2703816" cy="270381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83E37E-01E1-4512-9E23-B472BEA07234}">
      <dsp:nvSpPr>
        <dsp:cNvPr id="0" name=""/>
        <dsp:cNvSpPr/>
      </dsp:nvSpPr>
      <dsp:spPr>
        <a:xfrm>
          <a:off x="2981859" y="845039"/>
          <a:ext cx="1622289" cy="16222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US" sz="3200" kern="1200" dirty="0" smtClean="0">
              <a:ea typeface="Times New Roman" panose="02020603050405020304" pitchFamily="18" charset="0"/>
              <a:cs typeface="Arial" panose="020B0604020202020204" pitchFamily="34" charset="0"/>
            </a:rPr>
            <a:t>5 temas</a:t>
          </a:r>
          <a:endParaRPr lang="es-ES" sz="3200" kern="1200" dirty="0"/>
        </a:p>
      </dsp:txBody>
      <dsp:txXfrm>
        <a:off x="3219438" y="1082618"/>
        <a:ext cx="1147131" cy="1147131"/>
      </dsp:txXfrm>
    </dsp:sp>
    <dsp:sp modelId="{ACE99C4B-201E-480F-8366-6F0E24C941F7}">
      <dsp:nvSpPr>
        <dsp:cNvPr id="0" name=""/>
        <dsp:cNvSpPr/>
      </dsp:nvSpPr>
      <dsp:spPr>
        <a:xfrm>
          <a:off x="4766378" y="845039"/>
          <a:ext cx="2433434" cy="162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111250">
            <a:lnSpc>
              <a:spcPct val="90000"/>
            </a:lnSpc>
            <a:spcBef>
              <a:spcPct val="0"/>
            </a:spcBef>
            <a:spcAft>
              <a:spcPct val="15000"/>
            </a:spcAft>
            <a:buChar char="••"/>
          </a:pPr>
          <a:r>
            <a:rPr lang="es-US" sz="2500" kern="1200" dirty="0" smtClean="0">
              <a:ea typeface="Times New Roman" panose="02020603050405020304" pitchFamily="18" charset="0"/>
              <a:cs typeface="Arial" panose="020B0604020202020204" pitchFamily="34" charset="0"/>
            </a:rPr>
            <a:t>19 horas presenciales</a:t>
          </a:r>
          <a:endParaRPr lang="es-ES" sz="2500" kern="1200" dirty="0"/>
        </a:p>
        <a:p>
          <a:pPr marL="228600" lvl="1" indent="-228600" algn="l" defTabSz="1111250">
            <a:lnSpc>
              <a:spcPct val="90000"/>
            </a:lnSpc>
            <a:spcBef>
              <a:spcPct val="0"/>
            </a:spcBef>
            <a:spcAft>
              <a:spcPct val="15000"/>
            </a:spcAft>
            <a:buChar char="••"/>
          </a:pPr>
          <a:r>
            <a:rPr lang="es-US" sz="2500" kern="1200" dirty="0" smtClean="0">
              <a:ea typeface="Times New Roman" panose="02020603050405020304" pitchFamily="18" charset="0"/>
              <a:cs typeface="Arial" panose="020B0604020202020204" pitchFamily="34" charset="0"/>
            </a:rPr>
            <a:t>17 para la </a:t>
          </a:r>
          <a:r>
            <a:rPr lang="es-US" sz="2500" kern="1200" dirty="0" err="1" smtClean="0">
              <a:ea typeface="Times New Roman" panose="02020603050405020304" pitchFamily="18" charset="0"/>
              <a:cs typeface="Arial" panose="020B0604020202020204" pitchFamily="34" charset="0"/>
            </a:rPr>
            <a:t>autosuperación</a:t>
          </a:r>
          <a:r>
            <a:rPr lang="es-US" sz="2500" kern="1200" dirty="0" smtClean="0">
              <a:ea typeface="Times New Roman" panose="02020603050405020304" pitchFamily="18" charset="0"/>
              <a:cs typeface="Arial" panose="020B0604020202020204" pitchFamily="34" charset="0"/>
            </a:rPr>
            <a:t> </a:t>
          </a:r>
          <a:endParaRPr lang="es-ES" sz="2500" kern="1200" dirty="0"/>
        </a:p>
      </dsp:txBody>
      <dsp:txXfrm>
        <a:off x="4766378" y="845039"/>
        <a:ext cx="2433434" cy="16222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034F95-3AF4-478B-9D0C-1433C30F7EFD}">
      <dsp:nvSpPr>
        <dsp:cNvPr id="0" name=""/>
        <dsp:cNvSpPr/>
      </dsp:nvSpPr>
      <dsp:spPr>
        <a:xfrm>
          <a:off x="0" y="2333950"/>
          <a:ext cx="9680623" cy="26148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US" sz="2400" kern="1200" dirty="0" smtClean="0"/>
            <a:t>Para cada tema se proponen los objetivos y contenidos a abordar. El sistema de métodos seleccionados tiene en cuenta las dimensiones instructiva, educativa y desarrolladora. Los métodos a utilizar serán aquellos que estimulen la actividad productiva, el intercambio de experiencias y el debate de vivencias entre entrenadores de combate; se propone la utilización de la elaboración conjunta, la enseñanza </a:t>
          </a:r>
          <a:r>
            <a:rPr lang="es-US" sz="2400" kern="1200" dirty="0" err="1" smtClean="0"/>
            <a:t>problémica</a:t>
          </a:r>
          <a:r>
            <a:rPr lang="es-US" sz="2400" kern="1200" dirty="0" smtClean="0"/>
            <a:t> y el trabajo independiente, entre </a:t>
          </a:r>
          <a:r>
            <a:rPr lang="es-US" sz="2400" kern="1200" dirty="0" smtClean="0"/>
            <a:t>otros</a:t>
          </a:r>
          <a:endParaRPr lang="es-ES" sz="2400" kern="1200" dirty="0"/>
        </a:p>
      </dsp:txBody>
      <dsp:txXfrm>
        <a:off x="76585" y="2410535"/>
        <a:ext cx="9527453" cy="24616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39AD64-172A-4713-B7DB-866E3D566387}">
      <dsp:nvSpPr>
        <dsp:cNvPr id="0" name=""/>
        <dsp:cNvSpPr/>
      </dsp:nvSpPr>
      <dsp:spPr>
        <a:xfrm>
          <a:off x="-70211" y="0"/>
          <a:ext cx="9645485" cy="24384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s-US" sz="2000" kern="1200" dirty="0" smtClean="0"/>
            <a:t>La segunda acción va dirigida al sistema de </a:t>
          </a:r>
          <a:r>
            <a:rPr lang="es-US" sz="2000" kern="1200" dirty="0" err="1" smtClean="0"/>
            <a:t>autosuperación</a:t>
          </a:r>
          <a:r>
            <a:rPr lang="es-US" sz="2000" kern="1200" dirty="0" smtClean="0"/>
            <a:t> que es convenida y controlada por el jefe inmediato, la cual concibe las acciones que deben quedar plasmadas en el plan de trabajo individual del entrenador para su desempeño como promotor de la prevención de afecciones bucodentales en los atletas. Esto queda enmarcado en fecha, vías de control y literatura a consultar</a:t>
          </a:r>
          <a:endParaRPr lang="es-ES" sz="2000" kern="1200" dirty="0"/>
        </a:p>
      </dsp:txBody>
      <dsp:txXfrm>
        <a:off x="1207" y="71418"/>
        <a:ext cx="7053910" cy="2295564"/>
      </dsp:txXfrm>
    </dsp:sp>
    <dsp:sp modelId="{585C9B4B-30C2-451D-B637-7FB60E4DBFCC}">
      <dsp:nvSpPr>
        <dsp:cNvPr id="0" name=""/>
        <dsp:cNvSpPr/>
      </dsp:nvSpPr>
      <dsp:spPr>
        <a:xfrm>
          <a:off x="1722794" y="2980266"/>
          <a:ext cx="9364640" cy="24384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s-US" sz="2000" kern="1200" dirty="0" smtClean="0"/>
            <a:t>Al finalizar las dos acciones principales se aplican instrumentos para constatar los cambios que durante el proceso de superación se operan en los entrenadores a partir de la implementación de la </a:t>
          </a:r>
          <a:r>
            <a:rPr lang="es-US" sz="2000" kern="1200" dirty="0" smtClean="0"/>
            <a:t>estrategia</a:t>
          </a:r>
          <a:endParaRPr lang="es-ES" sz="2000" kern="1200" dirty="0"/>
        </a:p>
      </dsp:txBody>
      <dsp:txXfrm>
        <a:off x="1794212" y="3051684"/>
        <a:ext cx="5984260" cy="2295564"/>
      </dsp:txXfrm>
    </dsp:sp>
    <dsp:sp modelId="{23D363AF-52B1-4903-AFD5-27D50F95E6E6}">
      <dsp:nvSpPr>
        <dsp:cNvPr id="0" name=""/>
        <dsp:cNvSpPr/>
      </dsp:nvSpPr>
      <dsp:spPr>
        <a:xfrm>
          <a:off x="7849891" y="1916853"/>
          <a:ext cx="1584960" cy="1584960"/>
        </a:xfrm>
        <a:prstGeom prst="downArrow">
          <a:avLst>
            <a:gd name="adj1" fmla="val 55000"/>
            <a:gd name="adj2" fmla="val 45000"/>
          </a:avLst>
        </a:prstGeom>
        <a:solidFill>
          <a:schemeClr val="bg1">
            <a:lumMod val="5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8206507" y="1916853"/>
        <a:ext cx="871728" cy="11926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4B1A13-E946-4337-9CF9-27B1650F8D38}">
      <dsp:nvSpPr>
        <dsp:cNvPr id="0" name=""/>
        <dsp:cNvSpPr/>
      </dsp:nvSpPr>
      <dsp:spPr>
        <a:xfrm>
          <a:off x="0" y="0"/>
          <a:ext cx="1144927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04865C-AB85-4941-A5CB-2869A8C83289}">
      <dsp:nvSpPr>
        <dsp:cNvPr id="0" name=""/>
        <dsp:cNvSpPr/>
      </dsp:nvSpPr>
      <dsp:spPr>
        <a:xfrm>
          <a:off x="0" y="0"/>
          <a:ext cx="2289854"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s-ES" sz="3500" kern="1200" dirty="0" smtClean="0"/>
            <a:t>Estrategia</a:t>
          </a:r>
          <a:endParaRPr lang="es-ES" sz="3500" kern="1200" dirty="0"/>
        </a:p>
      </dsp:txBody>
      <dsp:txXfrm>
        <a:off x="0" y="0"/>
        <a:ext cx="2289854" cy="5418667"/>
      </dsp:txXfrm>
    </dsp:sp>
    <dsp:sp modelId="{D95AF88A-3E4A-4D3C-9C29-1585D3D9F89B}">
      <dsp:nvSpPr>
        <dsp:cNvPr id="0" name=""/>
        <dsp:cNvSpPr/>
      </dsp:nvSpPr>
      <dsp:spPr>
        <a:xfrm>
          <a:off x="2461593" y="84666"/>
          <a:ext cx="8987678"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just" defTabSz="1022350">
            <a:lnSpc>
              <a:spcPct val="90000"/>
            </a:lnSpc>
            <a:spcBef>
              <a:spcPct val="0"/>
            </a:spcBef>
            <a:spcAft>
              <a:spcPct val="35000"/>
            </a:spcAft>
          </a:pPr>
          <a:r>
            <a:rPr lang="es-US" sz="2300" kern="1200" dirty="0" smtClean="0"/>
            <a:t>La primera dimensión está basada en los conocimientos teóricos y metodológicos que deben dominar los entrenadores de combate y que son indispensables para dirigir la prevención de afecciones bucodentales (qué debe saber), </a:t>
          </a:r>
          <a:endParaRPr lang="es-ES" sz="2300" kern="1200" dirty="0"/>
        </a:p>
      </dsp:txBody>
      <dsp:txXfrm>
        <a:off x="2461593" y="84666"/>
        <a:ext cx="8987678" cy="1693333"/>
      </dsp:txXfrm>
    </dsp:sp>
    <dsp:sp modelId="{5FA74698-F071-4600-921D-7F4E2B9D797A}">
      <dsp:nvSpPr>
        <dsp:cNvPr id="0" name=""/>
        <dsp:cNvSpPr/>
      </dsp:nvSpPr>
      <dsp:spPr>
        <a:xfrm>
          <a:off x="2289854" y="1778000"/>
          <a:ext cx="915941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7C28F3-5CB0-46EC-9222-6BCF5D478814}">
      <dsp:nvSpPr>
        <dsp:cNvPr id="0" name=""/>
        <dsp:cNvSpPr/>
      </dsp:nvSpPr>
      <dsp:spPr>
        <a:xfrm>
          <a:off x="2461593" y="1862666"/>
          <a:ext cx="8987678"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just" defTabSz="1022350">
            <a:lnSpc>
              <a:spcPct val="90000"/>
            </a:lnSpc>
            <a:spcBef>
              <a:spcPct val="0"/>
            </a:spcBef>
            <a:spcAft>
              <a:spcPct val="35000"/>
            </a:spcAft>
          </a:pPr>
          <a:r>
            <a:rPr lang="es-US" sz="2300" kern="1200" dirty="0" smtClean="0"/>
            <a:t>la segunda dirigida a las habilidades que debe caracterizar el proceder de estos para diagnosticar, diseñar y ejecutar las diferentes actividades que pueden potenciar la promoción y educación sobre la prevención de afecciones bucodentales (qué debe saber hacer) </a:t>
          </a:r>
          <a:endParaRPr lang="es-ES" sz="2300" kern="1200" dirty="0"/>
        </a:p>
      </dsp:txBody>
      <dsp:txXfrm>
        <a:off x="2461593" y="1862666"/>
        <a:ext cx="8987678" cy="1693333"/>
      </dsp:txXfrm>
    </dsp:sp>
    <dsp:sp modelId="{A03C6D13-5BFE-4DB8-ACEE-274DF33EBA0D}">
      <dsp:nvSpPr>
        <dsp:cNvPr id="0" name=""/>
        <dsp:cNvSpPr/>
      </dsp:nvSpPr>
      <dsp:spPr>
        <a:xfrm>
          <a:off x="2289854" y="3556000"/>
          <a:ext cx="915941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5216CF-D4A6-445C-9B8A-B5766D8D0FF4}">
      <dsp:nvSpPr>
        <dsp:cNvPr id="0" name=""/>
        <dsp:cNvSpPr/>
      </dsp:nvSpPr>
      <dsp:spPr>
        <a:xfrm>
          <a:off x="2461593" y="3640666"/>
          <a:ext cx="8987678"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just" defTabSz="1022350">
            <a:lnSpc>
              <a:spcPct val="90000"/>
            </a:lnSpc>
            <a:spcBef>
              <a:spcPct val="0"/>
            </a:spcBef>
            <a:spcAft>
              <a:spcPct val="35000"/>
            </a:spcAft>
          </a:pPr>
          <a:r>
            <a:rPr lang="es-US" sz="2300" kern="1200" dirty="0" smtClean="0">
              <a:ea typeface="Times New Roman" panose="02020603050405020304" pitchFamily="18" charset="0"/>
              <a:cs typeface="Arial" panose="020B0604020202020204" pitchFamily="34" charset="0"/>
            </a:rPr>
            <a:t>y la tercera a la forma en que deben actuar para lograr la dirección efectiva de la prevención de afecciones bucodentales desde el análisis de las problemáticas, a partir de sus propias motivaciones e intereses (cómo debe ser</a:t>
          </a:r>
          <a:r>
            <a:rPr lang="es-US" sz="2300" kern="1200" dirty="0" smtClean="0">
              <a:ea typeface="Times New Roman" panose="02020603050405020304" pitchFamily="18" charset="0"/>
              <a:cs typeface="Arial" panose="020B0604020202020204" pitchFamily="34" charset="0"/>
            </a:rPr>
            <a:t>) </a:t>
          </a:r>
          <a:endParaRPr lang="es-ES" sz="2300" kern="1200" dirty="0"/>
        </a:p>
      </dsp:txBody>
      <dsp:txXfrm>
        <a:off x="2461593" y="3640666"/>
        <a:ext cx="8987678" cy="1693333"/>
      </dsp:txXfrm>
    </dsp:sp>
    <dsp:sp modelId="{BF480C2E-4540-40BB-8708-A9BCFE21B334}">
      <dsp:nvSpPr>
        <dsp:cNvPr id="0" name=""/>
        <dsp:cNvSpPr/>
      </dsp:nvSpPr>
      <dsp:spPr>
        <a:xfrm>
          <a:off x="2289854" y="5334000"/>
          <a:ext cx="915941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321D1B-00FC-4B51-B653-B357905DEBA9}" type="datetimeFigureOut">
              <a:rPr lang="en-US" smtClean="0"/>
              <a:pPr/>
              <a:t>10/9/2021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758134-A203-4653-9228-0A2C8AE522FC}" type="slidenum">
              <a:rPr lang="en-US" smtClean="0"/>
              <a:pPr/>
              <a:t>‹Nº›</a:t>
            </a:fld>
            <a:endParaRPr lang="en-US"/>
          </a:p>
        </p:txBody>
      </p:sp>
    </p:spTree>
    <p:extLst>
      <p:ext uri="{BB962C8B-B14F-4D97-AF65-F5344CB8AC3E}">
        <p14:creationId xmlns:p14="http://schemas.microsoft.com/office/powerpoint/2010/main" xmlns="" val="1345477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D43991D3-A756-48C7-8491-002D274B3733}"/>
              </a:ext>
            </a:extLst>
          </p:cNvPr>
          <p:cNvSpPr>
            <a:spLocks noGrp="1"/>
          </p:cNvSpPr>
          <p:nvPr>
            <p:ph type="title" hasCustomPrompt="1"/>
          </p:nvPr>
        </p:nvSpPr>
        <p:spPr>
          <a:xfrm>
            <a:off x="311357" y="3573017"/>
            <a:ext cx="11545283" cy="1540112"/>
          </a:xfrm>
        </p:spPr>
        <p:txBody>
          <a:bodyPr/>
          <a:lstStyle>
            <a:lvl1pPr algn="ctr">
              <a:defRPr>
                <a:solidFill>
                  <a:schemeClr val="tx1"/>
                </a:solidFill>
              </a:defRPr>
            </a:lvl1pPr>
          </a:lstStyle>
          <a:p>
            <a:r>
              <a:rPr lang="en-US" dirty="0" err="1"/>
              <a:t>Haga</a:t>
            </a:r>
            <a:r>
              <a:rPr lang="en-US" dirty="0"/>
              <a:t> </a:t>
            </a:r>
            <a:r>
              <a:rPr lang="en-US" dirty="0" err="1"/>
              <a:t>clic</a:t>
            </a:r>
            <a:r>
              <a:rPr lang="en-US" dirty="0"/>
              <a:t> para </a:t>
            </a:r>
            <a:r>
              <a:rPr lang="en-US" dirty="0" err="1"/>
              <a:t>escribir</a:t>
            </a:r>
            <a:r>
              <a:rPr lang="en-US" dirty="0"/>
              <a:t> </a:t>
            </a:r>
            <a:r>
              <a:rPr lang="en-US" dirty="0" err="1"/>
              <a:t>el</a:t>
            </a:r>
            <a:r>
              <a:rPr lang="en-US" dirty="0"/>
              <a:t> </a:t>
            </a:r>
            <a:r>
              <a:rPr lang="en-US" dirty="0" err="1"/>
              <a:t>título</a:t>
            </a:r>
            <a:r>
              <a:rPr lang="en-US" dirty="0"/>
              <a:t> de la </a:t>
            </a:r>
            <a:r>
              <a:rPr lang="en-US" dirty="0" err="1"/>
              <a:t>ponencia</a:t>
            </a:r>
            <a:r>
              <a:rPr lang="en-US" dirty="0"/>
              <a:t> o </a:t>
            </a:r>
            <a:r>
              <a:rPr lang="en-US" dirty="0" err="1"/>
              <a:t>póster</a:t>
            </a:r>
            <a:endParaRPr lang="en-US" dirty="0"/>
          </a:p>
        </p:txBody>
      </p:sp>
      <p:sp>
        <p:nvSpPr>
          <p:cNvPr id="6" name="Text Placeholder 5">
            <a:extLst>
              <a:ext uri="{FF2B5EF4-FFF2-40B4-BE49-F238E27FC236}">
                <a16:creationId xmlns="" xmlns:a16="http://schemas.microsoft.com/office/drawing/2014/main" id="{248EE13D-484D-4425-B47F-017A6A6A6165}"/>
              </a:ext>
            </a:extLst>
          </p:cNvPr>
          <p:cNvSpPr>
            <a:spLocks noGrp="1"/>
          </p:cNvSpPr>
          <p:nvPr>
            <p:ph type="body" sz="quarter" idx="10" hasCustomPrompt="1"/>
          </p:nvPr>
        </p:nvSpPr>
        <p:spPr>
          <a:xfrm>
            <a:off x="311356" y="1888888"/>
            <a:ext cx="11545681" cy="1540112"/>
          </a:xfrm>
        </p:spPr>
        <p:txBody>
          <a:bodyPr anchor="ctr"/>
          <a:lstStyle>
            <a:lvl1pPr marL="0" indent="0" algn="ctr">
              <a:buFontTx/>
              <a:buNone/>
              <a:defRPr>
                <a:solidFill>
                  <a:srgbClr val="089CBB"/>
                </a:solidFill>
              </a:defRPr>
            </a:lvl1pPr>
            <a:lvl2pPr marL="457200" indent="0" algn="ctr">
              <a:buFontTx/>
              <a:buNone/>
              <a:defRPr>
                <a:solidFill>
                  <a:srgbClr val="089CBB"/>
                </a:solidFill>
              </a:defRPr>
            </a:lvl2pPr>
          </a:lstStyle>
          <a:p>
            <a:pPr lvl="0"/>
            <a:r>
              <a:rPr lang="en-US" dirty="0" err="1"/>
              <a:t>Clic</a:t>
            </a:r>
            <a:r>
              <a:rPr lang="en-US" dirty="0"/>
              <a:t> para </a:t>
            </a:r>
            <a:r>
              <a:rPr lang="en-US" dirty="0" err="1"/>
              <a:t>escribir</a:t>
            </a:r>
            <a:r>
              <a:rPr lang="en-US" dirty="0"/>
              <a:t> </a:t>
            </a:r>
            <a:r>
              <a:rPr lang="en-US" dirty="0" err="1"/>
              <a:t>el</a:t>
            </a:r>
            <a:r>
              <a:rPr lang="en-US" dirty="0"/>
              <a:t> </a:t>
            </a:r>
            <a:r>
              <a:rPr lang="en-US" dirty="0" err="1"/>
              <a:t>nombre</a:t>
            </a:r>
            <a:r>
              <a:rPr lang="en-US" dirty="0"/>
              <a:t> de la </a:t>
            </a:r>
            <a:r>
              <a:rPr lang="en-US" dirty="0" err="1"/>
              <a:t>comisión</a:t>
            </a:r>
            <a:r>
              <a:rPr lang="en-US" dirty="0"/>
              <a:t> y taller</a:t>
            </a:r>
          </a:p>
          <a:p>
            <a:pPr lvl="1"/>
            <a:r>
              <a:rPr lang="en-US" dirty="0" err="1"/>
              <a:t>Clic</a:t>
            </a:r>
            <a:r>
              <a:rPr lang="en-US" dirty="0"/>
              <a:t> para </a:t>
            </a:r>
            <a:r>
              <a:rPr lang="en-US" dirty="0" err="1"/>
              <a:t>escribir</a:t>
            </a:r>
            <a:r>
              <a:rPr lang="en-US" dirty="0"/>
              <a:t> </a:t>
            </a:r>
            <a:r>
              <a:rPr lang="en-US" dirty="0" err="1"/>
              <a:t>el</a:t>
            </a:r>
            <a:r>
              <a:rPr lang="en-US" dirty="0"/>
              <a:t> </a:t>
            </a:r>
            <a:r>
              <a:rPr lang="en-US" dirty="0" err="1"/>
              <a:t>nombre</a:t>
            </a:r>
            <a:r>
              <a:rPr lang="en-US" dirty="0"/>
              <a:t> del taller</a:t>
            </a:r>
          </a:p>
        </p:txBody>
      </p:sp>
      <p:sp>
        <p:nvSpPr>
          <p:cNvPr id="5" name="Text Placeholder 4">
            <a:extLst>
              <a:ext uri="{FF2B5EF4-FFF2-40B4-BE49-F238E27FC236}">
                <a16:creationId xmlns="" xmlns:a16="http://schemas.microsoft.com/office/drawing/2014/main" id="{9900269A-1AC0-413F-A4A5-10D72E37D00E}"/>
              </a:ext>
            </a:extLst>
          </p:cNvPr>
          <p:cNvSpPr>
            <a:spLocks noGrp="1"/>
          </p:cNvSpPr>
          <p:nvPr>
            <p:ph type="body" sz="quarter" idx="11" hasCustomPrompt="1"/>
          </p:nvPr>
        </p:nvSpPr>
        <p:spPr>
          <a:xfrm>
            <a:off x="311150" y="5257800"/>
            <a:ext cx="11545888" cy="381000"/>
          </a:xfrm>
        </p:spPr>
        <p:txBody>
          <a:bodyPr/>
          <a:lstStyle>
            <a:lvl1pPr marL="0" indent="0" algn="ctr">
              <a:buNone/>
              <a:defRPr sz="2000"/>
            </a:lvl1pPr>
          </a:lstStyle>
          <a:p>
            <a:pPr lvl="0"/>
            <a:r>
              <a:rPr lang="en-US" dirty="0" err="1"/>
              <a:t>Haga</a:t>
            </a:r>
            <a:r>
              <a:rPr lang="en-US" dirty="0"/>
              <a:t> </a:t>
            </a:r>
            <a:r>
              <a:rPr lang="en-US" dirty="0" err="1"/>
              <a:t>clic</a:t>
            </a:r>
            <a:r>
              <a:rPr lang="en-US" dirty="0"/>
              <a:t> para </a:t>
            </a:r>
            <a:r>
              <a:rPr lang="en-US" dirty="0" err="1"/>
              <a:t>escribir</a:t>
            </a:r>
            <a:r>
              <a:rPr lang="en-US" dirty="0"/>
              <a:t> los </a:t>
            </a:r>
            <a:r>
              <a:rPr lang="en-US" dirty="0" err="1"/>
              <a:t>autores</a:t>
            </a:r>
            <a:r>
              <a:rPr lang="en-US" dirty="0"/>
              <a:t> de la </a:t>
            </a:r>
            <a:r>
              <a:rPr lang="en-US" dirty="0" err="1"/>
              <a:t>ponencia</a:t>
            </a:r>
            <a:r>
              <a:rPr lang="en-US" dirty="0"/>
              <a:t> o </a:t>
            </a:r>
            <a:r>
              <a:rPr lang="en-US" dirty="0" err="1"/>
              <a:t>póster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FA9780-B1D2-48EB-8538-10FE41139876}"/>
              </a:ext>
            </a:extLst>
          </p:cNvPr>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a:extLst>
              <a:ext uri="{FF2B5EF4-FFF2-40B4-BE49-F238E27FC236}">
                <a16:creationId xmlns="" xmlns:a16="http://schemas.microsoft.com/office/drawing/2014/main" id="{5CA10EA7-5343-42F9-ACBA-8717B8F0F2D3}"/>
              </a:ext>
            </a:extLst>
          </p:cNvPr>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Rectangle 3">
            <a:extLst>
              <a:ext uri="{FF2B5EF4-FFF2-40B4-BE49-F238E27FC236}">
                <a16:creationId xmlns="" xmlns:a16="http://schemas.microsoft.com/office/drawing/2014/main" id="{2F2F67BC-6501-48A3-88D8-124FF6D33D2E}"/>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8" name="Date Placeholder 7">
            <a:extLst>
              <a:ext uri="{FF2B5EF4-FFF2-40B4-BE49-F238E27FC236}">
                <a16:creationId xmlns="" xmlns:a16="http://schemas.microsoft.com/office/drawing/2014/main" id="{6EEE9C97-6569-4C2C-BD72-BE66846ED09F}"/>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9" name="Rectangle 4">
            <a:extLst>
              <a:ext uri="{FF2B5EF4-FFF2-40B4-BE49-F238E27FC236}">
                <a16:creationId xmlns="" xmlns:a16="http://schemas.microsoft.com/office/drawing/2014/main" id="{81A655EC-1A99-44F3-977A-FC0A39514343}"/>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1470042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056E887-B079-43BF-B37C-6DDD48213A86}"/>
              </a:ext>
            </a:extLst>
          </p:cNvPr>
          <p:cNvSpPr>
            <a:spLocks noGrp="1"/>
          </p:cNvSpPr>
          <p:nvPr>
            <p:ph type="title" orient="vert"/>
          </p:nvPr>
        </p:nvSpPr>
        <p:spPr>
          <a:xfrm>
            <a:off x="9179984" y="44450"/>
            <a:ext cx="3012016" cy="5976938"/>
          </a:xfrm>
        </p:spPr>
        <p:txBody>
          <a:bodyPr vert="eaVert"/>
          <a:lstStyle/>
          <a:p>
            <a:r>
              <a:rPr lang="es-ES" smtClean="0"/>
              <a:t>Haga clic para modificar el estilo de título del patrón</a:t>
            </a:r>
            <a:endParaRPr lang="en-US"/>
          </a:p>
        </p:txBody>
      </p:sp>
      <p:sp>
        <p:nvSpPr>
          <p:cNvPr id="3" name="Vertical Text Placeholder 2">
            <a:extLst>
              <a:ext uri="{FF2B5EF4-FFF2-40B4-BE49-F238E27FC236}">
                <a16:creationId xmlns="" xmlns:a16="http://schemas.microsoft.com/office/drawing/2014/main" id="{E93FB384-B7E5-4342-BCF9-803989584FA0}"/>
              </a:ext>
            </a:extLst>
          </p:cNvPr>
          <p:cNvSpPr>
            <a:spLocks noGrp="1"/>
          </p:cNvSpPr>
          <p:nvPr>
            <p:ph type="body" orient="vert" idx="1"/>
          </p:nvPr>
        </p:nvSpPr>
        <p:spPr>
          <a:xfrm>
            <a:off x="143933" y="44450"/>
            <a:ext cx="8832851" cy="59769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Rectangle 3">
            <a:extLst>
              <a:ext uri="{FF2B5EF4-FFF2-40B4-BE49-F238E27FC236}">
                <a16:creationId xmlns="" xmlns:a16="http://schemas.microsoft.com/office/drawing/2014/main" id="{090C2E88-2D3B-4D7E-A1CB-7F0F0CA2D050}"/>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8" name="Date Placeholder 7">
            <a:extLst>
              <a:ext uri="{FF2B5EF4-FFF2-40B4-BE49-F238E27FC236}">
                <a16:creationId xmlns="" xmlns:a16="http://schemas.microsoft.com/office/drawing/2014/main" id="{E198BA64-0415-4FA6-9E3E-525D80B71CF4}"/>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9" name="Rectangle 4">
            <a:extLst>
              <a:ext uri="{FF2B5EF4-FFF2-40B4-BE49-F238E27FC236}">
                <a16:creationId xmlns="" xmlns:a16="http://schemas.microsoft.com/office/drawing/2014/main" id="{8AE9AF1F-7AB1-4DD9-A9F9-AFFF926D74BD}"/>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94735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iografía">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52E969-36B9-4A28-908B-C989AE8EEA33}"/>
              </a:ext>
            </a:extLst>
          </p:cNvPr>
          <p:cNvSpPr>
            <a:spLocks noGrp="1"/>
          </p:cNvSpPr>
          <p:nvPr>
            <p:ph type="title" hasCustomPrompt="1"/>
          </p:nvPr>
        </p:nvSpPr>
        <p:spPr>
          <a:xfrm>
            <a:off x="840318" y="457200"/>
            <a:ext cx="10511364" cy="811560"/>
          </a:xfrm>
        </p:spPr>
        <p:txBody>
          <a:bodyPr anchor="ctr"/>
          <a:lstStyle>
            <a:lvl1pPr algn="l">
              <a:defRPr sz="3200"/>
            </a:lvl1pPr>
          </a:lstStyle>
          <a:p>
            <a:r>
              <a:rPr lang="en-US" dirty="0" err="1"/>
              <a:t>Haga</a:t>
            </a:r>
            <a:r>
              <a:rPr lang="en-US" dirty="0"/>
              <a:t> </a:t>
            </a:r>
            <a:r>
              <a:rPr lang="en-US" dirty="0" err="1"/>
              <a:t>clic</a:t>
            </a:r>
            <a:r>
              <a:rPr lang="en-US" dirty="0"/>
              <a:t> para </a:t>
            </a:r>
            <a:r>
              <a:rPr lang="en-US" dirty="0" err="1"/>
              <a:t>escribir</a:t>
            </a:r>
            <a:r>
              <a:rPr lang="en-US" dirty="0"/>
              <a:t> </a:t>
            </a:r>
            <a:r>
              <a:rPr lang="en-US" dirty="0" err="1"/>
              <a:t>el</a:t>
            </a:r>
            <a:r>
              <a:rPr lang="en-US" dirty="0"/>
              <a:t> </a:t>
            </a:r>
            <a:r>
              <a:rPr lang="en-US" dirty="0" err="1"/>
              <a:t>nombre</a:t>
            </a:r>
            <a:r>
              <a:rPr lang="en-US" dirty="0"/>
              <a:t> del </a:t>
            </a:r>
            <a:r>
              <a:rPr lang="en-US" dirty="0" err="1"/>
              <a:t>conferencista</a:t>
            </a:r>
            <a:endParaRPr lang="en-US" dirty="0"/>
          </a:p>
        </p:txBody>
      </p:sp>
      <p:sp>
        <p:nvSpPr>
          <p:cNvPr id="3" name="Content Placeholder 2">
            <a:extLst>
              <a:ext uri="{FF2B5EF4-FFF2-40B4-BE49-F238E27FC236}">
                <a16:creationId xmlns="" xmlns:a16="http://schemas.microsoft.com/office/drawing/2014/main" id="{1E1A3604-A03E-47C1-A8AA-AA1CE77594B2}"/>
              </a:ext>
            </a:extLst>
          </p:cNvPr>
          <p:cNvSpPr>
            <a:spLocks noGrp="1"/>
          </p:cNvSpPr>
          <p:nvPr>
            <p:ph idx="1" hasCustomPrompt="1"/>
          </p:nvPr>
        </p:nvSpPr>
        <p:spPr>
          <a:xfrm>
            <a:off x="5183717" y="1484784"/>
            <a:ext cx="6172200" cy="4376267"/>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a:defRPr sz="2000"/>
            </a:lvl6pPr>
            <a:lvl7pPr>
              <a:defRPr sz="2000"/>
            </a:lvl7pPr>
            <a:lvl8pPr>
              <a:defRPr sz="2000"/>
            </a:lvl8pPr>
            <a:lvl9pPr>
              <a:defRPr sz="2000"/>
            </a:lvl9pPr>
          </a:lstStyle>
          <a:p>
            <a:pPr lvl="0"/>
            <a:r>
              <a:rPr lang="en-US" dirty="0" err="1"/>
              <a:t>Clic</a:t>
            </a:r>
            <a:r>
              <a:rPr lang="en-US" dirty="0"/>
              <a:t> </a:t>
            </a:r>
            <a:r>
              <a:rPr lang="en-US" dirty="0" err="1"/>
              <a:t>aquí</a:t>
            </a:r>
            <a:r>
              <a:rPr lang="en-US" dirty="0"/>
              <a:t> para </a:t>
            </a:r>
            <a:r>
              <a:rPr lang="en-US" dirty="0" err="1"/>
              <a:t>escribir</a:t>
            </a:r>
            <a:r>
              <a:rPr lang="en-US" dirty="0"/>
              <a:t> sus </a:t>
            </a:r>
            <a:r>
              <a:rPr lang="en-US" dirty="0" err="1"/>
              <a:t>datos</a:t>
            </a:r>
            <a:r>
              <a:rPr lang="en-US" dirty="0"/>
              <a:t> </a:t>
            </a:r>
            <a:r>
              <a:rPr lang="en-US" dirty="0" err="1"/>
              <a:t>personales</a:t>
            </a:r>
            <a:r>
              <a:rPr lang="en-US" dirty="0"/>
              <a:t> y breve </a:t>
            </a:r>
            <a:r>
              <a:rPr lang="en-US" dirty="0" err="1"/>
              <a:t>biografía</a:t>
            </a:r>
            <a:endParaRPr lang="en-US" dirty="0"/>
          </a:p>
        </p:txBody>
      </p:sp>
      <p:sp>
        <p:nvSpPr>
          <p:cNvPr id="9" name="Picture Placeholder 8">
            <a:extLst>
              <a:ext uri="{FF2B5EF4-FFF2-40B4-BE49-F238E27FC236}">
                <a16:creationId xmlns="" xmlns:a16="http://schemas.microsoft.com/office/drawing/2014/main" id="{F4617570-FCD6-45C1-A906-08E309FC7724}"/>
              </a:ext>
            </a:extLst>
          </p:cNvPr>
          <p:cNvSpPr>
            <a:spLocks noGrp="1"/>
          </p:cNvSpPr>
          <p:nvPr>
            <p:ph type="pic" sz="quarter" idx="13"/>
          </p:nvPr>
        </p:nvSpPr>
        <p:spPr>
          <a:xfrm>
            <a:off x="839788" y="1484313"/>
            <a:ext cx="4032250" cy="4376737"/>
          </a:xfrm>
        </p:spPr>
        <p:txBody>
          <a:bodyPr/>
          <a:lstStyle/>
          <a:p>
            <a:r>
              <a:rPr lang="es-ES" smtClean="0"/>
              <a:t>Haga clic en el icono para agregar una imagen</a:t>
            </a:r>
            <a:endParaRPr lang="en-US"/>
          </a:p>
        </p:txBody>
      </p:sp>
      <p:sp>
        <p:nvSpPr>
          <p:cNvPr id="10" name="Rectangle 3">
            <a:extLst>
              <a:ext uri="{FF2B5EF4-FFF2-40B4-BE49-F238E27FC236}">
                <a16:creationId xmlns="" xmlns:a16="http://schemas.microsoft.com/office/drawing/2014/main" id="{EA4845F9-9FFA-4BF0-B30F-0E04F9FF147E}"/>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11" name="Rectangle 7">
            <a:extLst>
              <a:ext uri="{FF2B5EF4-FFF2-40B4-BE49-F238E27FC236}">
                <a16:creationId xmlns="" xmlns:a16="http://schemas.microsoft.com/office/drawing/2014/main" id="{37B22127-54FE-4C27-9C1B-C1C5734157B2}"/>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12" name="Rectangle 4">
            <a:extLst>
              <a:ext uri="{FF2B5EF4-FFF2-40B4-BE49-F238E27FC236}">
                <a16:creationId xmlns="" xmlns:a16="http://schemas.microsoft.com/office/drawing/2014/main" id="{B413D506-79C0-420A-AF25-1F2129DD3109}"/>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404299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53014-B42B-4F28-9CCD-52EA47A14DD7}"/>
              </a:ext>
            </a:extLst>
          </p:cNvPr>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a:extLst>
              <a:ext uri="{FF2B5EF4-FFF2-40B4-BE49-F238E27FC236}">
                <a16:creationId xmlns="" xmlns:a16="http://schemas.microsoft.com/office/drawing/2014/main" id="{153B3291-570F-4239-9DC0-8F06814D33B7}"/>
              </a:ext>
            </a:extLst>
          </p:cNvPr>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Date Placeholder 9">
            <a:extLst>
              <a:ext uri="{FF2B5EF4-FFF2-40B4-BE49-F238E27FC236}">
                <a16:creationId xmlns="" xmlns:a16="http://schemas.microsoft.com/office/drawing/2014/main" id="{81B62642-FF8B-4338-B422-FE220EE018A0}"/>
              </a:ext>
            </a:extLst>
          </p:cNvPr>
          <p:cNvSpPr>
            <a:spLocks noGrp="1"/>
          </p:cNvSpPr>
          <p:nvPr>
            <p:ph type="dt" sz="half" idx="10"/>
          </p:nvPr>
        </p:nvSpPr>
        <p:spPr/>
        <p:txBody>
          <a:bodyPr/>
          <a:lstStyle/>
          <a:p>
            <a:r>
              <a:rPr lang="es-ES" altLang="en-US"/>
              <a:t>VI Conferencia Científica Internacional YayaboCiencia 2021</a:t>
            </a:r>
            <a:endParaRPr lang="es-ES" altLang="en-US" dirty="0"/>
          </a:p>
        </p:txBody>
      </p:sp>
      <p:sp>
        <p:nvSpPr>
          <p:cNvPr id="11" name="Footer Placeholder 10">
            <a:extLst>
              <a:ext uri="{FF2B5EF4-FFF2-40B4-BE49-F238E27FC236}">
                <a16:creationId xmlns="" xmlns:a16="http://schemas.microsoft.com/office/drawing/2014/main" id="{EFACF6F2-670E-474A-A793-859D6C314CD0}"/>
              </a:ext>
            </a:extLst>
          </p:cNvPr>
          <p:cNvSpPr>
            <a:spLocks noGrp="1"/>
          </p:cNvSpPr>
          <p:nvPr>
            <p:ph type="ftr" sz="quarter" idx="11"/>
          </p:nvPr>
        </p:nvSpPr>
        <p:spPr/>
        <p:txBody>
          <a:bodyPr/>
          <a:lstStyle/>
          <a:p>
            <a:r>
              <a:rPr lang="es-ES" altLang="en-US"/>
              <a:t>“Impulsando el desarrollo local sostenible”</a:t>
            </a:r>
            <a:endParaRPr lang="es-ES" altLang="en-US" dirty="0"/>
          </a:p>
        </p:txBody>
      </p:sp>
      <p:sp>
        <p:nvSpPr>
          <p:cNvPr id="12" name="Slide Number Placeholder 11">
            <a:extLst>
              <a:ext uri="{FF2B5EF4-FFF2-40B4-BE49-F238E27FC236}">
                <a16:creationId xmlns="" xmlns:a16="http://schemas.microsoft.com/office/drawing/2014/main" id="{E553E3AB-249B-44BE-B420-D4720415B23C}"/>
              </a:ext>
            </a:extLst>
          </p:cNvPr>
          <p:cNvSpPr>
            <a:spLocks noGrp="1"/>
          </p:cNvSpPr>
          <p:nvPr>
            <p:ph type="sldNum" sz="quarter" idx="12"/>
          </p:nvPr>
        </p:nvSpPr>
        <p:spPr/>
        <p:txBody>
          <a:body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3090315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F8715E-3E13-4E2C-9FE0-CD4D312AAA21}"/>
              </a:ext>
            </a:extLst>
          </p:cNvPr>
          <p:cNvSpPr>
            <a:spLocks noGrp="1"/>
          </p:cNvSpPr>
          <p:nvPr>
            <p:ph type="title"/>
          </p:nvPr>
        </p:nvSpPr>
        <p:spPr>
          <a:xfrm>
            <a:off x="831851" y="1709739"/>
            <a:ext cx="10515600" cy="2852737"/>
          </a:xfrm>
        </p:spPr>
        <p:txBody>
          <a:bodyPr anchor="b"/>
          <a:lstStyle>
            <a:lvl1pPr>
              <a:defRPr sz="6000"/>
            </a:lvl1pPr>
          </a:lstStyle>
          <a:p>
            <a:r>
              <a:rPr lang="es-ES" smtClean="0"/>
              <a:t>Haga clic para modificar el estilo de título del patrón</a:t>
            </a:r>
            <a:endParaRPr lang="en-US"/>
          </a:p>
        </p:txBody>
      </p:sp>
      <p:sp>
        <p:nvSpPr>
          <p:cNvPr id="3" name="Text Placeholder 2">
            <a:extLst>
              <a:ext uri="{FF2B5EF4-FFF2-40B4-BE49-F238E27FC236}">
                <a16:creationId xmlns="" xmlns:a16="http://schemas.microsoft.com/office/drawing/2014/main" id="{C3B64DA8-8824-4489-9969-2B5CA40E562A}"/>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Haga clic para modificar el estilo de texto del patrón</a:t>
            </a:r>
          </a:p>
        </p:txBody>
      </p:sp>
      <p:sp>
        <p:nvSpPr>
          <p:cNvPr id="7" name="Rectangle 3">
            <a:extLst>
              <a:ext uri="{FF2B5EF4-FFF2-40B4-BE49-F238E27FC236}">
                <a16:creationId xmlns="" xmlns:a16="http://schemas.microsoft.com/office/drawing/2014/main" id="{4F528660-8452-4A5B-B748-CD4AF45E9D32}"/>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8" name="Date Placeholder 7">
            <a:extLst>
              <a:ext uri="{FF2B5EF4-FFF2-40B4-BE49-F238E27FC236}">
                <a16:creationId xmlns="" xmlns:a16="http://schemas.microsoft.com/office/drawing/2014/main" id="{04551474-F9BF-4710-AC0E-DA43BE9BBF92}"/>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9" name="Rectangle 4">
            <a:extLst>
              <a:ext uri="{FF2B5EF4-FFF2-40B4-BE49-F238E27FC236}">
                <a16:creationId xmlns="" xmlns:a16="http://schemas.microsoft.com/office/drawing/2014/main" id="{9EA660BF-8532-4D8C-8E95-E86664A791FA}"/>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166729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991C13-9A96-4A69-B5AC-03154590FDEB}"/>
              </a:ext>
            </a:extLst>
          </p:cNvPr>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a:extLst>
              <a:ext uri="{FF2B5EF4-FFF2-40B4-BE49-F238E27FC236}">
                <a16:creationId xmlns="" xmlns:a16="http://schemas.microsoft.com/office/drawing/2014/main" id="{DBED6B44-287A-4297-9FDF-CB91AD5E092B}"/>
              </a:ext>
            </a:extLst>
          </p:cNvPr>
          <p:cNvSpPr>
            <a:spLocks noGrp="1"/>
          </p:cNvSpPr>
          <p:nvPr>
            <p:ph sz="half" idx="1"/>
          </p:nvPr>
        </p:nvSpPr>
        <p:spPr>
          <a:xfrm>
            <a:off x="152400" y="1341438"/>
            <a:ext cx="5918200" cy="46799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a:extLst>
              <a:ext uri="{FF2B5EF4-FFF2-40B4-BE49-F238E27FC236}">
                <a16:creationId xmlns="" xmlns:a16="http://schemas.microsoft.com/office/drawing/2014/main" id="{8AB2451C-4ECB-422F-89AB-BCC7D80F000D}"/>
              </a:ext>
            </a:extLst>
          </p:cNvPr>
          <p:cNvSpPr>
            <a:spLocks noGrp="1"/>
          </p:cNvSpPr>
          <p:nvPr>
            <p:ph sz="half" idx="2"/>
          </p:nvPr>
        </p:nvSpPr>
        <p:spPr>
          <a:xfrm>
            <a:off x="6273800" y="1341438"/>
            <a:ext cx="5918200" cy="46799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Rectangle 3">
            <a:extLst>
              <a:ext uri="{FF2B5EF4-FFF2-40B4-BE49-F238E27FC236}">
                <a16:creationId xmlns="" xmlns:a16="http://schemas.microsoft.com/office/drawing/2014/main" id="{BD964FCD-22F4-44D7-A5BB-8F57E3B4C6AF}"/>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9" name="Rectangle 7">
            <a:extLst>
              <a:ext uri="{FF2B5EF4-FFF2-40B4-BE49-F238E27FC236}">
                <a16:creationId xmlns="" xmlns:a16="http://schemas.microsoft.com/office/drawing/2014/main" id="{F543E7FC-5804-4209-BBDE-0DD3F0C197A9}"/>
              </a:ext>
            </a:extLst>
          </p:cNvPr>
          <p:cNvSpPr>
            <a:spLocks noGrp="1" noChangeArrowheads="1"/>
          </p:cNvSpPr>
          <p:nvPr>
            <p:ph type="dt" sz="half" idx="10"/>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10" name="Rectangle 4">
            <a:extLst>
              <a:ext uri="{FF2B5EF4-FFF2-40B4-BE49-F238E27FC236}">
                <a16:creationId xmlns="" xmlns:a16="http://schemas.microsoft.com/office/drawing/2014/main" id="{154BCC1C-2B60-41D8-B21B-B4B57C14E848}"/>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662400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688B75-E0E1-408F-B1EC-6BA50ADF1169}"/>
              </a:ext>
            </a:extLst>
          </p:cNvPr>
          <p:cNvSpPr>
            <a:spLocks noGrp="1"/>
          </p:cNvSpPr>
          <p:nvPr>
            <p:ph type="title"/>
          </p:nvPr>
        </p:nvSpPr>
        <p:spPr>
          <a:xfrm>
            <a:off x="840317" y="365126"/>
            <a:ext cx="10515600" cy="1325563"/>
          </a:xfrm>
        </p:spPr>
        <p:txBody>
          <a:bodyPr/>
          <a:lstStyle/>
          <a:p>
            <a:r>
              <a:rPr lang="es-ES" smtClean="0"/>
              <a:t>Haga clic para modificar el estilo de título del patrón</a:t>
            </a:r>
            <a:endParaRPr lang="en-US"/>
          </a:p>
        </p:txBody>
      </p:sp>
      <p:sp>
        <p:nvSpPr>
          <p:cNvPr id="3" name="Text Placeholder 2">
            <a:extLst>
              <a:ext uri="{FF2B5EF4-FFF2-40B4-BE49-F238E27FC236}">
                <a16:creationId xmlns="" xmlns:a16="http://schemas.microsoft.com/office/drawing/2014/main" id="{612B89CF-EC50-465A-8662-7F26B57356CB}"/>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a:extLst>
              <a:ext uri="{FF2B5EF4-FFF2-40B4-BE49-F238E27FC236}">
                <a16:creationId xmlns="" xmlns:a16="http://schemas.microsoft.com/office/drawing/2014/main" id="{C3046D97-B4A1-4726-B908-4BA7096315BC}"/>
              </a:ext>
            </a:extLst>
          </p:cNvPr>
          <p:cNvSpPr>
            <a:spLocks noGrp="1"/>
          </p:cNvSpPr>
          <p:nvPr>
            <p:ph sz="half" idx="2"/>
          </p:nvPr>
        </p:nvSpPr>
        <p:spPr>
          <a:xfrm>
            <a:off x="840318" y="2505075"/>
            <a:ext cx="5158316"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a:extLst>
              <a:ext uri="{FF2B5EF4-FFF2-40B4-BE49-F238E27FC236}">
                <a16:creationId xmlns="" xmlns:a16="http://schemas.microsoft.com/office/drawing/2014/main" id="{8FEBC094-0F84-4AE6-8E75-BF035645B591}"/>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a:extLst>
              <a:ext uri="{FF2B5EF4-FFF2-40B4-BE49-F238E27FC236}">
                <a16:creationId xmlns="" xmlns:a16="http://schemas.microsoft.com/office/drawing/2014/main" id="{F5993BD8-6560-4DEA-A648-D984EE9DFD3F}"/>
              </a:ext>
            </a:extLst>
          </p:cNvPr>
          <p:cNvSpPr>
            <a:spLocks noGrp="1"/>
          </p:cNvSpPr>
          <p:nvPr>
            <p:ph sz="quarter" idx="4"/>
          </p:nvPr>
        </p:nvSpPr>
        <p:spPr>
          <a:xfrm>
            <a:off x="6172200" y="2505075"/>
            <a:ext cx="518371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Rectangle 3">
            <a:extLst>
              <a:ext uri="{FF2B5EF4-FFF2-40B4-BE49-F238E27FC236}">
                <a16:creationId xmlns="" xmlns:a16="http://schemas.microsoft.com/office/drawing/2014/main" id="{E3C3E63D-E60A-40AF-9736-4F9B636074FC}"/>
              </a:ext>
            </a:extLst>
          </p:cNvPr>
          <p:cNvSpPr>
            <a:spLocks noGrp="1" noChangeArrowheads="1"/>
          </p:cNvSpPr>
          <p:nvPr>
            <p:ph type="ftr" sz="quarter" idx="10"/>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11" name="Rectangle 7">
            <a:extLst>
              <a:ext uri="{FF2B5EF4-FFF2-40B4-BE49-F238E27FC236}">
                <a16:creationId xmlns="" xmlns:a16="http://schemas.microsoft.com/office/drawing/2014/main" id="{DA03C775-FAB4-468F-87B8-D68F02C77C0D}"/>
              </a:ext>
            </a:extLst>
          </p:cNvPr>
          <p:cNvSpPr>
            <a:spLocks noGrp="1" noChangeArrowheads="1"/>
          </p:cNvSpPr>
          <p:nvPr>
            <p:ph type="dt" sz="half" idx="11"/>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12" name="Rectangle 4">
            <a:extLst>
              <a:ext uri="{FF2B5EF4-FFF2-40B4-BE49-F238E27FC236}">
                <a16:creationId xmlns="" xmlns:a16="http://schemas.microsoft.com/office/drawing/2014/main" id="{7219ADF7-2059-4542-A176-A6CA24488416}"/>
              </a:ext>
            </a:extLst>
          </p:cNvPr>
          <p:cNvSpPr>
            <a:spLocks noGrp="1" noChangeArrowheads="1"/>
          </p:cNvSpPr>
          <p:nvPr>
            <p:ph type="sldNum" sz="quarter" idx="12"/>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429293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30A00B-D80A-4E68-8FA9-D6C0FACC608F}"/>
              </a:ext>
            </a:extLst>
          </p:cNvPr>
          <p:cNvSpPr>
            <a:spLocks noGrp="1"/>
          </p:cNvSpPr>
          <p:nvPr>
            <p:ph type="title"/>
          </p:nvPr>
        </p:nvSpPr>
        <p:spPr/>
        <p:txBody>
          <a:bodyPr/>
          <a:lstStyle/>
          <a:p>
            <a:r>
              <a:rPr lang="es-ES" smtClean="0"/>
              <a:t>Haga clic para modificar el estilo de título del patrón</a:t>
            </a:r>
            <a:endParaRPr lang="en-US"/>
          </a:p>
        </p:txBody>
      </p:sp>
      <p:sp>
        <p:nvSpPr>
          <p:cNvPr id="6" name="Rectangle 3">
            <a:extLst>
              <a:ext uri="{FF2B5EF4-FFF2-40B4-BE49-F238E27FC236}">
                <a16:creationId xmlns="" xmlns:a16="http://schemas.microsoft.com/office/drawing/2014/main" id="{54A5A5BB-1B96-4F73-88E8-5B9DA5FCC615}"/>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7" name="Rectangle 7">
            <a:extLst>
              <a:ext uri="{FF2B5EF4-FFF2-40B4-BE49-F238E27FC236}">
                <a16:creationId xmlns="" xmlns:a16="http://schemas.microsoft.com/office/drawing/2014/main" id="{E3490AC5-2E5C-4D2D-B190-17D153AC7BC6}"/>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8" name="Rectangle 4">
            <a:extLst>
              <a:ext uri="{FF2B5EF4-FFF2-40B4-BE49-F238E27FC236}">
                <a16:creationId xmlns="" xmlns:a16="http://schemas.microsoft.com/office/drawing/2014/main" id="{F60A5FB9-F131-4B9D-BC1F-5E05493D1B0F}"/>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3747444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3064F97E-A2A1-4AA4-9391-5AD9F64F95F3}"/>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6" name="Rectangle 7">
            <a:extLst>
              <a:ext uri="{FF2B5EF4-FFF2-40B4-BE49-F238E27FC236}">
                <a16:creationId xmlns="" xmlns:a16="http://schemas.microsoft.com/office/drawing/2014/main" id="{E52C2B5D-7D9C-44EA-9BDF-37B50670E688}"/>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7" name="Rectangle 4">
            <a:extLst>
              <a:ext uri="{FF2B5EF4-FFF2-40B4-BE49-F238E27FC236}">
                <a16:creationId xmlns="" xmlns:a16="http://schemas.microsoft.com/office/drawing/2014/main" id="{4A0DBAA6-92B9-407E-B62A-03AA919F1A93}"/>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73996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52E969-36B9-4A28-908B-C989AE8EEA33}"/>
              </a:ext>
            </a:extLst>
          </p:cNvPr>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n-US"/>
          </a:p>
        </p:txBody>
      </p:sp>
      <p:sp>
        <p:nvSpPr>
          <p:cNvPr id="3" name="Content Placeholder 2">
            <a:extLst>
              <a:ext uri="{FF2B5EF4-FFF2-40B4-BE49-F238E27FC236}">
                <a16:creationId xmlns="" xmlns:a16="http://schemas.microsoft.com/office/drawing/2014/main" id="{1E1A3604-A03E-47C1-A8AA-AA1CE77594B2}"/>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a:extLst>
              <a:ext uri="{FF2B5EF4-FFF2-40B4-BE49-F238E27FC236}">
                <a16:creationId xmlns="" xmlns:a16="http://schemas.microsoft.com/office/drawing/2014/main" id="{2C6EA7EE-5A24-478F-AF49-7274113B0D40}"/>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8" name="Rectangle 3">
            <a:extLst>
              <a:ext uri="{FF2B5EF4-FFF2-40B4-BE49-F238E27FC236}">
                <a16:creationId xmlns="" xmlns:a16="http://schemas.microsoft.com/office/drawing/2014/main" id="{A8B0A379-4924-4B29-AA1B-E2AAB38D3967}"/>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9" name="Rectangle 7">
            <a:extLst>
              <a:ext uri="{FF2B5EF4-FFF2-40B4-BE49-F238E27FC236}">
                <a16:creationId xmlns="" xmlns:a16="http://schemas.microsoft.com/office/drawing/2014/main" id="{E938D448-E597-4020-8F36-B33ED593FF45}"/>
              </a:ext>
            </a:extLst>
          </p:cNvPr>
          <p:cNvSpPr>
            <a:spLocks noGrp="1" noChangeArrowheads="1"/>
          </p:cNvSpPr>
          <p:nvPr>
            <p:ph type="dt" sz="half" idx="10"/>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10" name="Rectangle 4">
            <a:extLst>
              <a:ext uri="{FF2B5EF4-FFF2-40B4-BE49-F238E27FC236}">
                <a16:creationId xmlns="" xmlns:a16="http://schemas.microsoft.com/office/drawing/2014/main" id="{3072331B-BB80-40B1-B846-1EA323361DAE}"/>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xmlns="" val="251168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4099" name="Rectangle 3">
            <a:extLst>
              <a:ext uri="{FF2B5EF4-FFF2-40B4-BE49-F238E27FC236}">
                <a16:creationId xmlns="" xmlns:a16="http://schemas.microsoft.com/office/drawing/2014/main" id="{6B819418-12E0-416C-9D2D-32AF3F06E76B}"/>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4101" name="Rectangle 5">
            <a:extLst>
              <a:ext uri="{FF2B5EF4-FFF2-40B4-BE49-F238E27FC236}">
                <a16:creationId xmlns="" xmlns:a16="http://schemas.microsoft.com/office/drawing/2014/main" id="{076D6AB1-5BB4-464D-B214-B9EE2BD2C7FC}"/>
              </a:ext>
            </a:extLst>
          </p:cNvPr>
          <p:cNvSpPr>
            <a:spLocks noGrp="1" noChangeArrowheads="1"/>
          </p:cNvSpPr>
          <p:nvPr>
            <p:ph type="title"/>
          </p:nvPr>
        </p:nvSpPr>
        <p:spPr bwMode="auto">
          <a:xfrm>
            <a:off x="143933" y="44451"/>
            <a:ext cx="12048067" cy="10080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dirty="0"/>
              <a:t>Haga clic para cambiar el estilo de título	</a:t>
            </a:r>
          </a:p>
        </p:txBody>
      </p:sp>
      <p:sp>
        <p:nvSpPr>
          <p:cNvPr id="4102" name="Rectangle 6">
            <a:extLst>
              <a:ext uri="{FF2B5EF4-FFF2-40B4-BE49-F238E27FC236}">
                <a16:creationId xmlns="" xmlns:a16="http://schemas.microsoft.com/office/drawing/2014/main" id="{765CEA98-DF11-48A1-B330-CB3DD9BF2934}"/>
              </a:ext>
            </a:extLst>
          </p:cNvPr>
          <p:cNvSpPr>
            <a:spLocks noGrp="1" noChangeArrowheads="1"/>
          </p:cNvSpPr>
          <p:nvPr>
            <p:ph type="body" idx="1"/>
          </p:nvPr>
        </p:nvSpPr>
        <p:spPr bwMode="auto">
          <a:xfrm>
            <a:off x="152400" y="1341438"/>
            <a:ext cx="12039600" cy="467995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4103" name="Rectangle 7">
            <a:extLst>
              <a:ext uri="{FF2B5EF4-FFF2-40B4-BE49-F238E27FC236}">
                <a16:creationId xmlns="" xmlns:a16="http://schemas.microsoft.com/office/drawing/2014/main" id="{A030CEF3-C609-4F76-ADEE-1A2B9329155A}"/>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4100" name="Rectangle 4">
            <a:extLst>
              <a:ext uri="{FF2B5EF4-FFF2-40B4-BE49-F238E27FC236}">
                <a16:creationId xmlns="" xmlns:a16="http://schemas.microsoft.com/office/drawing/2014/main" id="{3C0CF148-7205-4541-8598-435804A65E41}"/>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cSld>
  <p:clrMap bg1="lt1" tx1="dk1" bg2="lt2" tx2="dk2" accent1="accent1" accent2="accent2" accent3="accent3" accent4="accent4" accent5="accent5" accent6="accent6" hlink="hlink" folHlink="folHlink"/>
  <p:sldLayoutIdLst>
    <p:sldLayoutId id="2147483650" r:id="rId1"/>
    <p:sldLayoutId id="2147483658" r:id="rId2"/>
    <p:sldLayoutId id="2147483652" r:id="rId3"/>
    <p:sldLayoutId id="2147483653" r:id="rId4"/>
    <p:sldLayoutId id="2147483654" r:id="rId5"/>
    <p:sldLayoutId id="2147483655" r:id="rId6"/>
    <p:sldLayoutId id="2147483656" r:id="rId7"/>
    <p:sldLayoutId id="2147483657" r:id="rId8"/>
    <p:sldLayoutId id="2147483662" r:id="rId9"/>
    <p:sldLayoutId id="2147483660" r:id="rId10"/>
    <p:sldLayoutId id="2147483661" r:id="rId11"/>
  </p:sldLayoutIdLst>
  <p:txStyles>
    <p:titleStyle>
      <a:lvl1pPr algn="l" rtl="0" eaLnBrk="1" fontAlgn="base" hangingPunct="1">
        <a:spcBef>
          <a:spcPct val="0"/>
        </a:spcBef>
        <a:spcAft>
          <a:spcPct val="0"/>
        </a:spcAft>
        <a:defRPr sz="3600" b="1" kern="1200">
          <a:solidFill>
            <a:srgbClr val="089CBB"/>
          </a:solidFill>
          <a:latin typeface="+mj-lt"/>
          <a:ea typeface="+mj-ea"/>
          <a:cs typeface="+mj-cs"/>
        </a:defRPr>
      </a:lvl1pPr>
      <a:lvl2pPr algn="l" rtl="0" eaLnBrk="1" fontAlgn="base" hangingPunct="1">
        <a:spcBef>
          <a:spcPct val="0"/>
        </a:spcBef>
        <a:spcAft>
          <a:spcPct val="0"/>
        </a:spcAft>
        <a:defRPr sz="3600">
          <a:solidFill>
            <a:schemeClr val="tx1"/>
          </a:solidFill>
          <a:latin typeface="Arial" panose="020B0604020202020204" pitchFamily="34" charset="0"/>
        </a:defRPr>
      </a:lvl2pPr>
      <a:lvl3pPr algn="l" rtl="0" eaLnBrk="1" fontAlgn="base" hangingPunct="1">
        <a:spcBef>
          <a:spcPct val="0"/>
        </a:spcBef>
        <a:spcAft>
          <a:spcPct val="0"/>
        </a:spcAft>
        <a:defRPr sz="3600">
          <a:solidFill>
            <a:schemeClr val="tx1"/>
          </a:solidFill>
          <a:latin typeface="Arial" panose="020B0604020202020204" pitchFamily="34" charset="0"/>
        </a:defRPr>
      </a:lvl3pPr>
      <a:lvl4pPr algn="l" rtl="0" eaLnBrk="1" fontAlgn="base" hangingPunct="1">
        <a:spcBef>
          <a:spcPct val="0"/>
        </a:spcBef>
        <a:spcAft>
          <a:spcPct val="0"/>
        </a:spcAft>
        <a:defRPr sz="3600">
          <a:solidFill>
            <a:schemeClr val="tx1"/>
          </a:solidFill>
          <a:latin typeface="Arial" panose="020B0604020202020204" pitchFamily="34" charset="0"/>
        </a:defRPr>
      </a:lvl4pPr>
      <a:lvl5pPr algn="l" rtl="0" eaLnBrk="1" fontAlgn="base" hangingPunct="1">
        <a:spcBef>
          <a:spcPct val="0"/>
        </a:spcBef>
        <a:spcAft>
          <a:spcPct val="0"/>
        </a:spcAft>
        <a:defRPr sz="3600">
          <a:solidFill>
            <a:schemeClr val="tx1"/>
          </a:solidFill>
          <a:latin typeface="Arial" panose="020B0604020202020204" pitchFamily="34" charset="0"/>
        </a:defRPr>
      </a:lvl5pPr>
      <a:lvl6pPr marL="457200" algn="l" rtl="0" eaLnBrk="1" fontAlgn="base" hangingPunct="1">
        <a:spcBef>
          <a:spcPct val="0"/>
        </a:spcBef>
        <a:spcAft>
          <a:spcPct val="0"/>
        </a:spcAft>
        <a:defRPr sz="3600">
          <a:solidFill>
            <a:schemeClr val="tx1"/>
          </a:solidFill>
          <a:latin typeface="Arial" panose="020B0604020202020204" pitchFamily="34" charset="0"/>
        </a:defRPr>
      </a:lvl6pPr>
      <a:lvl7pPr marL="914400" algn="l" rtl="0" eaLnBrk="1" fontAlgn="base" hangingPunct="1">
        <a:spcBef>
          <a:spcPct val="0"/>
        </a:spcBef>
        <a:spcAft>
          <a:spcPct val="0"/>
        </a:spcAft>
        <a:defRPr sz="3600">
          <a:solidFill>
            <a:schemeClr val="tx1"/>
          </a:solidFill>
          <a:latin typeface="Arial" panose="020B0604020202020204" pitchFamily="34" charset="0"/>
        </a:defRPr>
      </a:lvl7pPr>
      <a:lvl8pPr marL="1371600" algn="l" rtl="0" eaLnBrk="1" fontAlgn="base" hangingPunct="1">
        <a:spcBef>
          <a:spcPct val="0"/>
        </a:spcBef>
        <a:spcAft>
          <a:spcPct val="0"/>
        </a:spcAft>
        <a:defRPr sz="3600">
          <a:solidFill>
            <a:schemeClr val="tx1"/>
          </a:solidFill>
          <a:latin typeface="Arial" panose="020B0604020202020204" pitchFamily="34" charset="0"/>
        </a:defRPr>
      </a:lvl8pPr>
      <a:lvl9pPr marL="1828800" algn="l" rtl="0" eaLnBrk="1" fontAlgn="base" hangingPunct="1">
        <a:spcBef>
          <a:spcPct val="0"/>
        </a:spcBef>
        <a:spcAft>
          <a:spcPct val="0"/>
        </a:spcAft>
        <a:defRPr sz="3600">
          <a:solidFill>
            <a:schemeClr val="tx1"/>
          </a:solidFill>
          <a:latin typeface="Arial" panose="020B0604020202020204" pitchFamily="34" charset="0"/>
        </a:defRPr>
      </a:lvl9pPr>
    </p:titleStyle>
    <p:bodyStyle>
      <a:lvl1pPr marL="342900" indent="-342900" algn="l" rtl="0" eaLnBrk="1" fontAlgn="base" hangingPunct="1">
        <a:spcBef>
          <a:spcPct val="20000"/>
        </a:spcBef>
        <a:spcAft>
          <a:spcPct val="0"/>
        </a:spcAft>
        <a:buClr>
          <a:srgbClr val="0898BB"/>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diagramData" Target="../diagrams/data3.xml"/><Relationship Id="rId11" Type="http://schemas.microsoft.com/office/2007/relationships/diagramDrawing" Target="../diagrams/drawing3.xml"/><Relationship Id="rId5" Type="http://schemas.openxmlformats.org/officeDocument/2006/relationships/diagramColors" Target="../diagrams/colors2.xml"/><Relationship Id="rId10" Type="http://schemas.microsoft.com/office/2007/relationships/diagramDrawing" Target="../diagrams/drawing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microsoft.com/office/2007/relationships/diagramDrawing" Target="../diagrams/drawing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diagramDrawing" Target="../diagrams/drawing5.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sz="3200" dirty="0" smtClean="0"/>
              <a:t>Preparación de los entrenadores de deportes de combate en la prevención de afecciones bucodentales </a:t>
            </a:r>
            <a:r>
              <a:rPr lang="en-US" sz="2400" cap="all" dirty="0"/>
              <a:t/>
            </a:r>
            <a:br>
              <a:rPr lang="en-US" sz="2400" cap="all" dirty="0"/>
            </a:br>
            <a:endParaRPr lang="es-ES" sz="2400" dirty="0"/>
          </a:p>
        </p:txBody>
      </p:sp>
      <p:sp>
        <p:nvSpPr>
          <p:cNvPr id="3" name="2 Marcador de texto"/>
          <p:cNvSpPr>
            <a:spLocks noGrp="1"/>
          </p:cNvSpPr>
          <p:nvPr>
            <p:ph type="body" sz="quarter" idx="10"/>
          </p:nvPr>
        </p:nvSpPr>
        <p:spPr/>
        <p:txBody>
          <a:bodyPr/>
          <a:lstStyle/>
          <a:p>
            <a:r>
              <a:rPr lang="es-MX" dirty="0"/>
              <a:t>Actividad Física, Deporte y </a:t>
            </a:r>
            <a:r>
              <a:rPr lang="es-MX" dirty="0" smtClean="0"/>
              <a:t>Salud</a:t>
            </a:r>
            <a:endParaRPr lang="es-ES" dirty="0"/>
          </a:p>
        </p:txBody>
      </p:sp>
      <p:sp>
        <p:nvSpPr>
          <p:cNvPr id="4" name="3 Marcador de texto"/>
          <p:cNvSpPr>
            <a:spLocks noGrp="1"/>
          </p:cNvSpPr>
          <p:nvPr>
            <p:ph type="body" sz="quarter" idx="11"/>
          </p:nvPr>
        </p:nvSpPr>
        <p:spPr/>
        <p:txBody>
          <a:bodyPr/>
          <a:lstStyle/>
          <a:p>
            <a:r>
              <a:rPr lang="en-US" b="1" dirty="0" err="1" smtClean="0"/>
              <a:t>Dra</a:t>
            </a:r>
            <a:r>
              <a:rPr lang="en-US" b="1" dirty="0" smtClean="0"/>
              <a:t>. </a:t>
            </a:r>
            <a:r>
              <a:rPr lang="es-US" b="1" dirty="0" err="1"/>
              <a:t>Doralis</a:t>
            </a:r>
            <a:r>
              <a:rPr lang="es-US" b="1" dirty="0"/>
              <a:t> </a:t>
            </a:r>
            <a:r>
              <a:rPr lang="es-US" b="1" dirty="0" err="1"/>
              <a:t>Rosendiz</a:t>
            </a:r>
            <a:r>
              <a:rPr lang="es-US" b="1" dirty="0"/>
              <a:t> </a:t>
            </a:r>
            <a:r>
              <a:rPr lang="es-US" b="1" dirty="0" smtClean="0"/>
              <a:t>Pérez</a:t>
            </a:r>
          </a:p>
          <a:p>
            <a:r>
              <a:rPr lang="es-US" b="1" dirty="0" smtClean="0"/>
              <a:t> </a:t>
            </a:r>
            <a:r>
              <a:rPr lang="es-US" b="1" dirty="0" err="1" smtClean="0"/>
              <a:t>Dr.C</a:t>
            </a:r>
            <a:r>
              <a:rPr lang="es-US" b="1" dirty="0" smtClean="0"/>
              <a:t>. </a:t>
            </a:r>
            <a:r>
              <a:rPr lang="es-US" b="1" dirty="0" err="1"/>
              <a:t>Liuba</a:t>
            </a:r>
            <a:r>
              <a:rPr lang="es-US" b="1" dirty="0"/>
              <a:t> Díaz </a:t>
            </a:r>
            <a:r>
              <a:rPr lang="es-US" b="1" dirty="0" smtClean="0"/>
              <a:t>Valdés</a:t>
            </a:r>
          </a:p>
          <a:p>
            <a:r>
              <a:rPr lang="es-US" b="1" dirty="0" err="1" smtClean="0"/>
              <a:t>Dr.C</a:t>
            </a:r>
            <a:r>
              <a:rPr lang="es-US" b="1" dirty="0" smtClean="0"/>
              <a:t>. </a:t>
            </a:r>
            <a:r>
              <a:rPr lang="es-US" b="1" dirty="0"/>
              <a:t>Andel Pérez </a:t>
            </a:r>
            <a:r>
              <a:rPr lang="es-US" b="1" dirty="0" smtClean="0"/>
              <a:t>González</a:t>
            </a:r>
            <a:endParaRPr lang="es-E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lvl="0"/>
            <a:r>
              <a:rPr lang="es-ES" cap="all" dirty="0"/>
              <a:t>Conclusiones</a:t>
            </a:r>
            <a:r>
              <a:rPr lang="en-US" cap="all" dirty="0"/>
              <a:t/>
            </a:r>
            <a:br>
              <a:rPr lang="en-US" cap="all" dirty="0"/>
            </a:br>
            <a:endParaRPr lang="es-ES" dirty="0"/>
          </a:p>
        </p:txBody>
      </p:sp>
      <p:sp>
        <p:nvSpPr>
          <p:cNvPr id="5" name="Rectángulo 4"/>
          <p:cNvSpPr/>
          <p:nvPr/>
        </p:nvSpPr>
        <p:spPr>
          <a:xfrm>
            <a:off x="911424" y="1720840"/>
            <a:ext cx="10297144" cy="3416320"/>
          </a:xfrm>
          <a:prstGeom prst="rect">
            <a:avLst/>
          </a:prstGeom>
          <a:ln w="38100">
            <a:solidFill>
              <a:schemeClr val="tx2">
                <a:lumMod val="75000"/>
              </a:schemeClr>
            </a:solidFill>
          </a:ln>
          <a:effectLst>
            <a:glow rad="228600">
              <a:schemeClr val="accent1">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a:spAutoFit/>
          </a:bodyPr>
          <a:lstStyle/>
          <a:p>
            <a:pPr marL="0" marR="0" algn="just">
              <a:lnSpc>
                <a:spcPct val="150000"/>
              </a:lnSpc>
              <a:spcBef>
                <a:spcPts val="600"/>
              </a:spcBef>
              <a:spcAft>
                <a:spcPts val="600"/>
              </a:spcAft>
            </a:pPr>
            <a:r>
              <a:rPr lang="es-ES" sz="2400" dirty="0">
                <a:ea typeface="Times New Roman" panose="02020603050405020304" pitchFamily="18" charset="0"/>
                <a:cs typeface="Times New Roman" panose="02020603050405020304" pitchFamily="18" charset="0"/>
              </a:rPr>
              <a:t>El proceso investigativo desarrollado facilitó la elaboración de una estrategia de superación profesional dirigida a los entrenadores de combate a partir de la combinación de diferentes formas organizativas, planificadas de manera flexible, lo que perfecciona la preparación teórica-metodológica para la promoción y educación para </a:t>
            </a:r>
            <a:r>
              <a:rPr lang="es-US" sz="2400" dirty="0">
                <a:ea typeface="Times New Roman" panose="02020603050405020304" pitchFamily="18" charset="0"/>
                <a:cs typeface="Arial" panose="020B0604020202020204" pitchFamily="34" charset="0"/>
              </a:rPr>
              <a:t>la prevención de afecciones bucodentales en los </a:t>
            </a:r>
            <a:r>
              <a:rPr lang="es-US" sz="2400" dirty="0" smtClean="0">
                <a:ea typeface="Times New Roman" panose="02020603050405020304" pitchFamily="18" charset="0"/>
                <a:cs typeface="Arial" panose="020B0604020202020204" pitchFamily="34" charset="0"/>
              </a:rPr>
              <a:t>atletas</a:t>
            </a:r>
            <a:endParaRPr lang="en-US" sz="2400" dirty="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INTRODUCCIÓN</a:t>
            </a:r>
            <a:endParaRPr lang="es-ES" dirty="0"/>
          </a:p>
        </p:txBody>
      </p:sp>
      <p:sp>
        <p:nvSpPr>
          <p:cNvPr id="5" name="Rectángulo 4"/>
          <p:cNvSpPr/>
          <p:nvPr/>
        </p:nvSpPr>
        <p:spPr>
          <a:xfrm>
            <a:off x="2063552" y="1674674"/>
            <a:ext cx="9505056" cy="3046988"/>
          </a:xfrm>
          <a:prstGeom prst="rect">
            <a:avLst/>
          </a:prstGeom>
          <a:ln w="28575">
            <a:solidFill>
              <a:schemeClr val="tx2">
                <a:lumMod val="75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EC" sz="2400" dirty="0" smtClean="0">
                <a:ea typeface="Times New Roman" panose="02020603050405020304" pitchFamily="18" charset="0"/>
              </a:rPr>
              <a:t>Estudia </a:t>
            </a:r>
            <a:r>
              <a:rPr lang="es-EC" sz="2400" dirty="0">
                <a:ea typeface="Times New Roman" panose="02020603050405020304" pitchFamily="18" charset="0"/>
              </a:rPr>
              <a:t>la influencia de cada deporte en la salud bucodental </a:t>
            </a:r>
            <a:r>
              <a:rPr lang="es-EC" sz="2400" dirty="0" smtClean="0">
                <a:ea typeface="Times New Roman" panose="02020603050405020304" pitchFamily="18" charset="0"/>
              </a:rPr>
              <a:t>y </a:t>
            </a:r>
            <a:r>
              <a:rPr lang="es-EC" sz="2400" dirty="0">
                <a:ea typeface="Times New Roman" panose="02020603050405020304" pitchFamily="18" charset="0"/>
              </a:rPr>
              <a:t>se encarga de la revisión, control, prevención y tratamiento de las afecciones bucodentales y enfermedades relacionadas para una conservación y cuidado oral, que posibilite una práctica más segura y placentera; así como también es responsable de la divulgación e información de los nuevos conocimientos relacionados con la salud bucal y el deporte, aplicados en el mundo de la competición deportiva tanto en el terreno amateur como profesional</a:t>
            </a:r>
            <a:endParaRPr lang="es-US" sz="2400" dirty="0"/>
          </a:p>
        </p:txBody>
      </p:sp>
      <p:sp>
        <p:nvSpPr>
          <p:cNvPr id="6" name="Rectángulo 5"/>
          <p:cNvSpPr/>
          <p:nvPr/>
        </p:nvSpPr>
        <p:spPr>
          <a:xfrm>
            <a:off x="335360" y="1674674"/>
            <a:ext cx="1512168" cy="646331"/>
          </a:xfrm>
          <a:prstGeom prst="rect">
            <a:avLst/>
          </a:prstGeom>
          <a:ln w="28575">
            <a:solidFill>
              <a:schemeClr val="tx2">
                <a:lumMod val="75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es-EC" dirty="0" smtClean="0">
                <a:ea typeface="Times New Roman" panose="02020603050405020304" pitchFamily="18" charset="0"/>
              </a:rPr>
              <a:t>Odontología </a:t>
            </a:r>
            <a:r>
              <a:rPr lang="es-EC" dirty="0">
                <a:ea typeface="Times New Roman" panose="02020603050405020304" pitchFamily="18" charset="0"/>
              </a:rPr>
              <a:t>deportiva </a:t>
            </a:r>
            <a:endParaRPr lang="es-US" dirty="0"/>
          </a:p>
        </p:txBody>
      </p:sp>
      <p:sp>
        <p:nvSpPr>
          <p:cNvPr id="8" name="Flecha doblada hacia arriba 7"/>
          <p:cNvSpPr/>
          <p:nvPr/>
        </p:nvSpPr>
        <p:spPr>
          <a:xfrm rot="5400000">
            <a:off x="695400" y="2688470"/>
            <a:ext cx="1440160" cy="100811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9" name="Rectángulo 8"/>
          <p:cNvSpPr/>
          <p:nvPr/>
        </p:nvSpPr>
        <p:spPr>
          <a:xfrm>
            <a:off x="840318" y="5057587"/>
            <a:ext cx="10296242" cy="830997"/>
          </a:xfrm>
          <a:prstGeom prst="rect">
            <a:avLst/>
          </a:prstGeom>
          <a:ln w="28575">
            <a:solidFill>
              <a:schemeClr val="tx2">
                <a:lumMod val="75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ES" sz="2400" dirty="0" smtClean="0">
                <a:ea typeface="Times New Roman" panose="02020603050405020304" pitchFamily="18" charset="0"/>
                <a:cs typeface="Times New Roman" panose="02020603050405020304" pitchFamily="18" charset="0"/>
              </a:rPr>
              <a:t>La </a:t>
            </a:r>
            <a:r>
              <a:rPr lang="es-ES" sz="2400" dirty="0">
                <a:ea typeface="Times New Roman" panose="02020603050405020304" pitchFamily="18" charset="0"/>
                <a:cs typeface="Times New Roman" panose="02020603050405020304" pitchFamily="18" charset="0"/>
              </a:rPr>
              <a:t>salud bucal del deportista, como componente de su salud general, juega un rol muy importante porque puede afectar su desempeño</a:t>
            </a:r>
            <a:endParaRPr lang="es-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840318" y="457200"/>
            <a:ext cx="10511364" cy="811560"/>
          </a:xfrm>
        </p:spPr>
        <p:txBody>
          <a:bodyPr/>
          <a:lstStyle/>
          <a:p>
            <a:r>
              <a:rPr lang="es-ES" dirty="0" smtClean="0"/>
              <a:t>INTRODUCCIÓN</a:t>
            </a:r>
            <a:endParaRPr lang="es-ES" dirty="0"/>
          </a:p>
        </p:txBody>
      </p:sp>
      <p:graphicFrame>
        <p:nvGraphicFramePr>
          <p:cNvPr id="8" name="Diagrama 7"/>
          <p:cNvGraphicFramePr/>
          <p:nvPr>
            <p:extLst>
              <p:ext uri="{D42A27DB-BD31-4B8C-83A1-F6EECF244321}">
                <p14:modId xmlns:p14="http://schemas.microsoft.com/office/powerpoint/2010/main" xmlns="" val="2342885454"/>
              </p:ext>
            </p:extLst>
          </p:nvPr>
        </p:nvGraphicFramePr>
        <p:xfrm>
          <a:off x="840133" y="1236914"/>
          <a:ext cx="108012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a:t>
            </a:r>
            <a:endParaRPr lang="es-ES" dirty="0"/>
          </a:p>
        </p:txBody>
      </p:sp>
      <p:sp>
        <p:nvSpPr>
          <p:cNvPr id="5" name="Rectángulo redondeado 4"/>
          <p:cNvSpPr/>
          <p:nvPr/>
        </p:nvSpPr>
        <p:spPr>
          <a:xfrm>
            <a:off x="983432" y="1700808"/>
            <a:ext cx="9937104" cy="3528392"/>
          </a:xfrm>
          <a:prstGeom prst="roundRect">
            <a:avLst/>
          </a:prstGeom>
          <a:solidFill>
            <a:schemeClr val="bg1">
              <a:lumMod val="85000"/>
            </a:schemeClr>
          </a:solid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smtClean="0">
                <a:solidFill>
                  <a:schemeClr val="tx1"/>
                </a:solidFill>
              </a:rPr>
              <a:t>Proponer </a:t>
            </a:r>
            <a:r>
              <a:rPr lang="es-ES" sz="3200" dirty="0">
                <a:solidFill>
                  <a:schemeClr val="tx1"/>
                </a:solidFill>
              </a:rPr>
              <a:t>una estrategia de superación profesional que perfeccione la preparación de los entrenadores de deportes de combate para la prevención de afecciones bucodentales en los atletas de Sancti Spíritus</a:t>
            </a:r>
            <a:endParaRPr lang="es-US" sz="32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551384" y="836712"/>
            <a:ext cx="8856984" cy="1200329"/>
          </a:xfrm>
          <a:prstGeom prst="rect">
            <a:avLst/>
          </a:prstGeom>
          <a:ln w="28575">
            <a:solidFill>
              <a:schemeClr val="tx2">
                <a:lumMod val="75000"/>
              </a:schemeClr>
            </a:solidFill>
          </a:ln>
          <a:effectLst>
            <a:glow rad="101600">
              <a:schemeClr val="accent1">
                <a:satMod val="175000"/>
                <a:alpha val="40000"/>
              </a:schemeClr>
            </a:glow>
            <a:outerShdw blurRad="76200" dir="13500000" sy="23000" kx="1200000" algn="br" rotWithShape="0">
              <a:prstClr val="black">
                <a:alpha val="2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pPr marL="0" marR="0" algn="just"/>
            <a:r>
              <a:rPr lang="es-ES" dirty="0">
                <a:ea typeface="Times New Roman" panose="02020603050405020304" pitchFamily="18" charset="0"/>
              </a:rPr>
              <a:t>Las afecciones bucodentales actúan directa o indirectamente, alterando la puesta a punto de los deportistas, sobre todo, a aquellos que entrenan rutinariamente, siendo más fácil que aparezcan roturas fibrilares, dolores articulares o lesiones tendinosas con una recuperación </a:t>
            </a:r>
            <a:r>
              <a:rPr lang="es-ES" dirty="0" smtClean="0">
                <a:ea typeface="Times New Roman" panose="02020603050405020304" pitchFamily="18" charset="0"/>
              </a:rPr>
              <a:t>tardía</a:t>
            </a:r>
            <a:endParaRPr lang="en-US" dirty="0">
              <a:ea typeface="Times New Roman" panose="02020603050405020304" pitchFamily="18" charset="0"/>
            </a:endParaRPr>
          </a:p>
        </p:txBody>
      </p:sp>
      <p:sp>
        <p:nvSpPr>
          <p:cNvPr id="6" name="Rectángulo 5"/>
          <p:cNvSpPr/>
          <p:nvPr/>
        </p:nvSpPr>
        <p:spPr>
          <a:xfrm>
            <a:off x="3071664" y="2451375"/>
            <a:ext cx="8520608" cy="923330"/>
          </a:xfrm>
          <a:prstGeom prst="rect">
            <a:avLst/>
          </a:prstGeom>
          <a:ln w="28575">
            <a:solidFill>
              <a:schemeClr val="tx2">
                <a:lumMod val="75000"/>
              </a:schemeClr>
            </a:solidFill>
          </a:ln>
          <a:effectLst>
            <a:glow rad="63500">
              <a:schemeClr val="accent1">
                <a:satMod val="175000"/>
                <a:alpha val="40000"/>
              </a:schemeClr>
            </a:glow>
            <a:outerShdw blurRad="76200" dir="18900000" sy="23000" kx="-1200000" algn="bl" rotWithShape="0">
              <a:prstClr val="black">
                <a:alpha val="20000"/>
              </a:prstClr>
            </a:outerShdw>
            <a:reflection endPos="0" dir="5400000" sy="-100000" algn="bl" rotWithShape="0"/>
          </a:effectLst>
        </p:spPr>
        <p:txBody>
          <a:bodyPr wrap="square">
            <a:spAutoFit/>
          </a:bodyPr>
          <a:lstStyle/>
          <a:p>
            <a:r>
              <a:rPr lang="es-EC" dirty="0">
                <a:ea typeface="Times New Roman" panose="02020603050405020304" pitchFamily="18" charset="0"/>
              </a:rPr>
              <a:t>El entrenador deportivo es la máxima figura en cuanto a la dirección del proceso de entrenamiento; en tanto este se constituye en proceso pedagógico, el entrenador se reconoce como un </a:t>
            </a:r>
            <a:r>
              <a:rPr lang="es-EC" dirty="0" smtClean="0">
                <a:ea typeface="Times New Roman" panose="02020603050405020304" pitchFamily="18" charset="0"/>
              </a:rPr>
              <a:t>educador</a:t>
            </a:r>
            <a:endParaRPr lang="es-US" dirty="0"/>
          </a:p>
        </p:txBody>
      </p:sp>
      <p:sp>
        <p:nvSpPr>
          <p:cNvPr id="7" name="Rectángulo 6"/>
          <p:cNvSpPr/>
          <p:nvPr/>
        </p:nvSpPr>
        <p:spPr>
          <a:xfrm>
            <a:off x="695400" y="3789040"/>
            <a:ext cx="11161240" cy="2031325"/>
          </a:xfrm>
          <a:prstGeom prst="rect">
            <a:avLst/>
          </a:prstGeom>
          <a:ln w="28575">
            <a:solidFill>
              <a:schemeClr val="tx2">
                <a:lumMod val="75000"/>
              </a:schemeClr>
            </a:solidFill>
          </a:ln>
          <a:effectLst>
            <a:glow rad="63500">
              <a:schemeClr val="accent1">
                <a:satMod val="175000"/>
                <a:alpha val="40000"/>
              </a:schemeClr>
            </a:glow>
            <a:outerShdw blurRad="152400" dist="317500" dir="5400000" sx="90000" sy="-19000" rotWithShape="0">
              <a:prstClr val="black">
                <a:alpha val="15000"/>
              </a:prstClr>
            </a:outerShdw>
            <a:reflection blurRad="6350" endPos="54000" dist="101600" dir="5400000" sy="-100000" algn="bl" rotWithShape="0"/>
          </a:effectLst>
        </p:spPr>
        <p:txBody>
          <a:bodyPr wrap="square">
            <a:spAutoFit/>
          </a:bodyPr>
          <a:lstStyle/>
          <a:p>
            <a:pPr algn="just"/>
            <a:r>
              <a:rPr lang="es-ES" dirty="0">
                <a:ea typeface="Times New Roman" panose="02020603050405020304" pitchFamily="18" charset="0"/>
              </a:rPr>
              <a:t>A</a:t>
            </a:r>
            <a:r>
              <a:rPr lang="es-ES" dirty="0" smtClean="0">
                <a:ea typeface="Times New Roman" panose="02020603050405020304" pitchFamily="18" charset="0"/>
              </a:rPr>
              <a:t>ctualmente </a:t>
            </a:r>
            <a:r>
              <a:rPr lang="es-ES" dirty="0">
                <a:ea typeface="Times New Roman" panose="02020603050405020304" pitchFamily="18" charset="0"/>
              </a:rPr>
              <a:t>es insuficiente el tratamiento que se le brinda a la prevención de afecciones bucodentales en atletas de deportes de combate por medio de la superación de los entrenadores. El mecanismo a seguir para dar solución a esta problemática es a través de acciones que estén direccionadas hacia el primer eslabón científico metodológico de cualquier transformación social, que en este caso es el proceso de superación profesional. Por ello se propone una estrategia de superación profesional que perfeccione la preparación de los entrenadores de deportes de combate para la prevención de afecciones bucodentales en los atletas de Sancti </a:t>
            </a:r>
            <a:r>
              <a:rPr lang="es-ES" dirty="0" smtClean="0">
                <a:ea typeface="Times New Roman" panose="02020603050405020304" pitchFamily="18" charset="0"/>
              </a:rPr>
              <a:t>Spíritus</a:t>
            </a:r>
            <a:endParaRPr lang="es-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a 11"/>
          <p:cNvGraphicFramePr/>
          <p:nvPr>
            <p:extLst>
              <p:ext uri="{D42A27DB-BD31-4B8C-83A1-F6EECF244321}">
                <p14:modId xmlns:p14="http://schemas.microsoft.com/office/powerpoint/2010/main" xmlns="" val="1139617771"/>
              </p:ext>
            </p:extLst>
          </p:nvPr>
        </p:nvGraphicFramePr>
        <p:xfrm>
          <a:off x="191344" y="188640"/>
          <a:ext cx="5976664"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agrama 12"/>
          <p:cNvGraphicFramePr/>
          <p:nvPr>
            <p:extLst>
              <p:ext uri="{D42A27DB-BD31-4B8C-83A1-F6EECF244321}">
                <p14:modId xmlns:p14="http://schemas.microsoft.com/office/powerpoint/2010/main" xmlns="" val="197637392"/>
              </p:ext>
            </p:extLst>
          </p:nvPr>
        </p:nvGraphicFramePr>
        <p:xfrm>
          <a:off x="5231904" y="404664"/>
          <a:ext cx="8128000" cy="54186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a 12"/>
          <p:cNvGraphicFramePr/>
          <p:nvPr>
            <p:extLst>
              <p:ext uri="{D42A27DB-BD31-4B8C-83A1-F6EECF244321}">
                <p14:modId xmlns:p14="http://schemas.microsoft.com/office/powerpoint/2010/main" xmlns="" val="291145629"/>
              </p:ext>
            </p:extLst>
          </p:nvPr>
        </p:nvGraphicFramePr>
        <p:xfrm>
          <a:off x="1127448" y="908720"/>
          <a:ext cx="9680624" cy="5229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4" name="Grupo 13"/>
          <p:cNvGrpSpPr/>
          <p:nvPr/>
        </p:nvGrpSpPr>
        <p:grpSpPr>
          <a:xfrm>
            <a:off x="10015592" y="5229200"/>
            <a:ext cx="1584960" cy="1584960"/>
            <a:chOff x="7779680" y="1916853"/>
            <a:chExt cx="1584960" cy="1584960"/>
          </a:xfrm>
          <a:solidFill>
            <a:schemeClr val="bg1">
              <a:lumMod val="65000"/>
            </a:schemeClr>
          </a:solidFill>
        </p:grpSpPr>
        <p:sp>
          <p:nvSpPr>
            <p:cNvPr id="15" name="Flecha abajo 14"/>
            <p:cNvSpPr/>
            <p:nvPr/>
          </p:nvSpPr>
          <p:spPr>
            <a:xfrm>
              <a:off x="7779680" y="1916853"/>
              <a:ext cx="1584960" cy="1584960"/>
            </a:xfrm>
            <a:prstGeom prst="downArrow">
              <a:avLst>
                <a:gd name="adj1" fmla="val 55000"/>
                <a:gd name="adj2" fmla="val 45000"/>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6" name="Flecha abajo 4"/>
            <p:cNvSpPr txBox="1"/>
            <p:nvPr/>
          </p:nvSpPr>
          <p:spPr>
            <a:xfrm>
              <a:off x="8136296" y="1916853"/>
              <a:ext cx="871728" cy="1192682"/>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p:txBody>
        </p:sp>
      </p:grpSp>
      <p:pic>
        <p:nvPicPr>
          <p:cNvPr id="1026" name="Picture 2"/>
          <p:cNvPicPr>
            <a:picLocks noChangeAspect="1" noChangeArrowheads="1"/>
          </p:cNvPicPr>
          <p:nvPr/>
        </p:nvPicPr>
        <p:blipFill>
          <a:blip r:embed="rId6"/>
          <a:srcRect/>
          <a:stretch>
            <a:fillRect/>
          </a:stretch>
        </p:blipFill>
        <p:spPr bwMode="auto">
          <a:xfrm>
            <a:off x="380960" y="0"/>
            <a:ext cx="7219950" cy="32146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xmlns="" val="3484450142"/>
              </p:ext>
            </p:extLst>
          </p:nvPr>
        </p:nvGraphicFramePr>
        <p:xfrm>
          <a:off x="911424" y="476672"/>
          <a:ext cx="11017224"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xmlns="" val="2931478666"/>
              </p:ext>
            </p:extLst>
          </p:nvPr>
        </p:nvGraphicFramePr>
        <p:xfrm>
          <a:off x="335360" y="980728"/>
          <a:ext cx="1144927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ción-1">
  <a:themeElements>
    <a:clrScheme name="Custom 2">
      <a:dk1>
        <a:sysClr val="windowText" lastClr="000000"/>
      </a:dk1>
      <a:lt1>
        <a:sysClr val="window" lastClr="FFFFFF"/>
      </a:lt1>
      <a:dk2>
        <a:srgbClr val="009DD9"/>
      </a:dk2>
      <a:lt2>
        <a:srgbClr val="C7E2FA"/>
      </a:lt2>
      <a:accent1>
        <a:srgbClr val="004E6C"/>
      </a:accent1>
      <a:accent2>
        <a:srgbClr val="009DD9"/>
      </a:accent2>
      <a:accent3>
        <a:srgbClr val="0BD0D9"/>
      </a:accent3>
      <a:accent4>
        <a:srgbClr val="009DD9"/>
      </a:accent4>
      <a:accent5>
        <a:srgbClr val="10CF9B"/>
      </a:accent5>
      <a:accent6>
        <a:srgbClr val="A5C249"/>
      </a:accent6>
      <a:hlink>
        <a:srgbClr val="F49100"/>
      </a:hlink>
      <a:folHlink>
        <a:srgbClr val="85DFD0"/>
      </a:folHlink>
    </a:clrScheme>
    <a:fontScheme name="Presentación_unis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esentación_uniss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resentación_uniss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resentación_uniss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resentación_uniss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resentación_uniss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resentación_uniss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resentación_uniss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resentación_uniss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resentación_uniss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resentación_uniss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resentación_uniss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resentación_uniss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20210708 - Identidad visual del evento.pptx" id="{2ED35978-CE40-4643-A580-79E09752A8DF}" vid="{EBFFAF2B-0F35-4C48-99B0-E109FE9C66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Presentación-1</Template>
  <TotalTime>242</TotalTime>
  <Words>861</Words>
  <Application>Microsoft Office PowerPoint</Application>
  <PresentationFormat>Personalizado</PresentationFormat>
  <Paragraphs>42</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Presentación-1</vt:lpstr>
      <vt:lpstr>Preparación de los entrenadores de deportes de combate en la prevención de afecciones bucodentales  </vt:lpstr>
      <vt:lpstr>INTRODUCCIÓN</vt:lpstr>
      <vt:lpstr>INTRODUCCIÓN</vt:lpstr>
      <vt:lpstr>OBJETIVOS</vt:lpstr>
      <vt:lpstr>Diapositiva 5</vt:lpstr>
      <vt:lpstr>Diapositiva 6</vt:lpstr>
      <vt:lpstr>Diapositiva 7</vt:lpstr>
      <vt:lpstr>Diapositiva 8</vt:lpstr>
      <vt:lpstr>Diapositiva 9</vt:lpstr>
      <vt:lpstr>Conclusiones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Denis</dc:creator>
  <cp:lastModifiedBy>a</cp:lastModifiedBy>
  <cp:revision>23</cp:revision>
  <dcterms:created xsi:type="dcterms:W3CDTF">2021-07-12T20:58:12Z</dcterms:created>
  <dcterms:modified xsi:type="dcterms:W3CDTF">2021-10-10T00:58:39Z</dcterms:modified>
</cp:coreProperties>
</file>