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9C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sz="1800" dirty="0" smtClean="0"/>
              <a:t>GESTIÓN INSTITUCIONAL EN EDUCACIÓN FÍSICA POR MEDIO DE LAS </a:t>
            </a:r>
            <a:r>
              <a:rPr lang="es-ES" sz="1800" dirty="0" err="1" smtClean="0"/>
              <a:t>TIC´S</a:t>
            </a:r>
            <a:r>
              <a:rPr lang="es-ES" sz="1800" dirty="0" smtClean="0"/>
              <a:t> EN TIEMPOS DE LA COVID-19</a:t>
            </a:r>
            <a:endParaRPr lang="es-ES" sz="1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Actividad Física, Deporte y Salud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Dr. Carlos Fierro Rojas </a:t>
            </a:r>
          </a:p>
          <a:p>
            <a:r>
              <a:rPr lang="es-ES" dirty="0"/>
              <a:t>Mtro. José Samuel Valadez Gutiérrez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1800" dirty="0"/>
              <a:t>GESTIÓN INSTITUCIONAL PARA LA IMPLEMENTACIÓN DE ACCIONES EDUCATIVAS CON EL APOYO DE LA TECNOLOGÍA EN EDUCACIÓN FÍSICA DURANTE EL CONFINAMIENTO PROPICIADO POR LA COVID-19 EN MÉXICO</a:t>
            </a:r>
            <a:endParaRPr lang="es-ES" sz="1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Actividad Física, Deporte y Salud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Dr. Carlos Fierro Rojas </a:t>
            </a:r>
          </a:p>
          <a:p>
            <a:r>
              <a:rPr lang="es-ES" dirty="0"/>
              <a:t>Mtro. José Samuel Valadez Gutiérrez</a:t>
            </a:r>
          </a:p>
        </p:txBody>
      </p:sp>
    </p:spTree>
    <p:extLst>
      <p:ext uri="{BB962C8B-B14F-4D97-AF65-F5344CB8AC3E}">
        <p14:creationId xmlns:p14="http://schemas.microsoft.com/office/powerpoint/2010/main" xmlns="" val="289642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E0AB08-9208-4168-AF84-10FBB883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Gestión Institucional</a:t>
            </a:r>
          </a:p>
        </p:txBody>
      </p:sp>
      <p:pic>
        <p:nvPicPr>
          <p:cNvPr id="5" name="Marcador de posición de imagen 4" descr="Un grupo de personas con traje de color negro&#10;&#10;Descripción generada automáticamente con confianza media">
            <a:extLst>
              <a:ext uri="{FF2B5EF4-FFF2-40B4-BE49-F238E27FC236}">
                <a16:creationId xmlns:a16="http://schemas.microsoft.com/office/drawing/2014/main" xmlns="" id="{1CB98624-D155-4EBC-9637-B2E2CBDA39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979930"/>
            <a:ext cx="5918200" cy="3402965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447F7F-F7D0-43FE-AD81-EB74AB4EF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700"/>
              <a:t>La gestión institucional se enfoca en la manera en que cada organización traduce lo establecido en las políticas; se refiere a los subsistemas y a la forma en que agregan al contexto general sus particularidades, estableciendo las líneas de acción de cada una de las instancias de administración educativa (SEP, 2009 a).</a:t>
            </a:r>
          </a:p>
          <a:p>
            <a:pPr>
              <a:lnSpc>
                <a:spcPct val="90000"/>
              </a:lnSpc>
            </a:pPr>
            <a:endParaRPr lang="es-MX" sz="2700"/>
          </a:p>
        </p:txBody>
      </p:sp>
    </p:spTree>
    <p:extLst>
      <p:ext uri="{BB962C8B-B14F-4D97-AF65-F5344CB8AC3E}">
        <p14:creationId xmlns:p14="http://schemas.microsoft.com/office/powerpoint/2010/main" xmlns="" val="328840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D0ABE8-C095-444D-A06E-30963D1C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Educación Física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4CFD88-3BB2-454D-98DD-94709BC04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700" dirty="0"/>
              <a:t>Un área de contenido académico, la educación física se compone de dos componentes principales: movimiento humano y aptitud física (motora y relacionada con la salud) ; y se basa en las siguientes disciplinas: aprendizaje motor, desarrollo motor, kinesiología, biomecánica, fisiología del ejercicio, psicología del deporte, sociología del deporte y estética.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s-MX" sz="2700" dirty="0"/>
              <a:t>(ICHPER.SD)</a:t>
            </a:r>
          </a:p>
          <a:p>
            <a:pPr>
              <a:lnSpc>
                <a:spcPct val="90000"/>
              </a:lnSpc>
            </a:pPr>
            <a:endParaRPr lang="es-MX" sz="2700" dirty="0"/>
          </a:p>
        </p:txBody>
      </p:sp>
      <p:pic>
        <p:nvPicPr>
          <p:cNvPr id="5" name="Content Placeholder 4" descr="Qué hay en un nombre? ¿Es acaso educación física, solo puramente física? -  SchoolRubric">
            <a:extLst>
              <a:ext uri="{FF2B5EF4-FFF2-40B4-BE49-F238E27FC236}">
                <a16:creationId xmlns:a16="http://schemas.microsoft.com/office/drawing/2014/main" xmlns="" id="{0E00D4D7-510F-4C77-B920-F76561EB8AB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73800" y="1712266"/>
            <a:ext cx="5918200" cy="393829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982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90FC79-7217-4F5B-A27B-D45C1036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Enfoque Inclusivo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BF847C-2E92-4813-B0A3-470BC3F24F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sz="2400" dirty="0"/>
              <a:t>Conocedores que uno de los ideales que exige la educación inclusiva es abandonar, en nuestra mente y forma de actuar, los modelos competitivos y clasificatorios tradicionales para adoptar, en cambio, modelos de cooperación, apoyo y valoración de las cualidades únicas y propia de cada individuo…</a:t>
            </a:r>
          </a:p>
          <a:p>
            <a:pPr marL="0" indent="0">
              <a:buNone/>
            </a:pPr>
            <a:r>
              <a:rPr lang="es-MX" sz="2400" dirty="0"/>
              <a:t>                                  (Quesada, 2011)</a:t>
            </a:r>
          </a:p>
          <a:p>
            <a:endParaRPr lang="es-MX" sz="2400" dirty="0"/>
          </a:p>
        </p:txBody>
      </p:sp>
      <p:pic>
        <p:nvPicPr>
          <p:cNvPr id="5" name="Picture 4" descr="Igualdad, inclusión y diversidad en el deporte | UNICEF Cuba">
            <a:extLst>
              <a:ext uri="{FF2B5EF4-FFF2-40B4-BE49-F238E27FC236}">
                <a16:creationId xmlns:a16="http://schemas.microsoft.com/office/drawing/2014/main" xmlns="" id="{AC034F08-75F5-460A-AC41-0292BE11118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5400" y="1776413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16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4A3345-8526-4AFB-8FBC-5CB1743A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Contexto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670D51E-64C5-4185-A497-88893F4A9A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Suspensión de clases</a:t>
            </a:r>
          </a:p>
          <a:p>
            <a:r>
              <a:rPr lang="es-MX" dirty="0"/>
              <a:t>Aprende en casa</a:t>
            </a:r>
          </a:p>
          <a:p>
            <a:pPr lvl="1"/>
            <a:r>
              <a:rPr lang="es-MX" dirty="0"/>
              <a:t>Educación Física</a:t>
            </a:r>
          </a:p>
          <a:p>
            <a:r>
              <a:rPr lang="es-MX" dirty="0"/>
              <a:t>Reinventar prácticas docentes</a:t>
            </a:r>
          </a:p>
          <a:p>
            <a:r>
              <a:rPr lang="es-MX" dirty="0"/>
              <a:t>Educación a distancia</a:t>
            </a:r>
          </a:p>
        </p:txBody>
      </p:sp>
      <p:pic>
        <p:nvPicPr>
          <p:cNvPr id="6" name="Marcador de contenido 5" descr="Un dibujo de un muñeco de peluche&#10;&#10;Descripción generada automáticamente con confianza baja">
            <a:extLst>
              <a:ext uri="{FF2B5EF4-FFF2-40B4-BE49-F238E27FC236}">
                <a16:creationId xmlns:a16="http://schemas.microsoft.com/office/drawing/2014/main" xmlns="" id="{5B3B283C-C0F2-4C81-9D5A-6131729ECB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3800" y="1386796"/>
            <a:ext cx="5918200" cy="4589234"/>
          </a:xfrm>
        </p:spPr>
      </p:pic>
    </p:spTree>
    <p:extLst>
      <p:ext uri="{BB962C8B-B14F-4D97-AF65-F5344CB8AC3E}">
        <p14:creationId xmlns:p14="http://schemas.microsoft.com/office/powerpoint/2010/main" xmlns="" val="280270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C5CC0E-8703-46C4-B749-A8A10F4E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Retos</a:t>
            </a:r>
          </a:p>
        </p:txBody>
      </p:sp>
      <p:pic>
        <p:nvPicPr>
          <p:cNvPr id="1026" name="Picture 2" descr="De qué hablamos cuando hablamos de Educación a distancia híbrida? | IBERO">
            <a:extLst>
              <a:ext uri="{FF2B5EF4-FFF2-40B4-BE49-F238E27FC236}">
                <a16:creationId xmlns:a16="http://schemas.microsoft.com/office/drawing/2014/main" xmlns="" id="{D781CCC9-9D54-405F-AD6A-D3C2B65F4A7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646" r="5478" b="-1"/>
          <a:stretch/>
        </p:blipFill>
        <p:spPr bwMode="auto">
          <a:xfrm>
            <a:off x="152400" y="1341438"/>
            <a:ext cx="5918200" cy="46799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9ADC91F-3C63-418E-996E-75DFDE410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 wrap="square" anchor="t">
            <a:normAutofit/>
          </a:bodyPr>
          <a:lstStyle/>
          <a:p>
            <a:r>
              <a:rPr lang="es-MX" dirty="0" err="1"/>
              <a:t>Tic´s</a:t>
            </a:r>
            <a:endParaRPr lang="es-MX" dirty="0"/>
          </a:p>
          <a:p>
            <a:r>
              <a:rPr lang="es-MX" dirty="0"/>
              <a:t>Área académica </a:t>
            </a:r>
          </a:p>
          <a:p>
            <a:r>
              <a:rPr lang="es-MX" dirty="0"/>
              <a:t>Comunicación</a:t>
            </a:r>
          </a:p>
          <a:p>
            <a:r>
              <a:rPr lang="es-MX" dirty="0"/>
              <a:t>EVA</a:t>
            </a:r>
          </a:p>
          <a:p>
            <a:r>
              <a:rPr lang="es-MX" dirty="0"/>
              <a:t>Deporte</a:t>
            </a:r>
          </a:p>
          <a:p>
            <a:r>
              <a:rPr lang="es-MX" dirty="0"/>
              <a:t>Activación Física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1702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C10AF7-D050-47F0-A5E6-367F5D35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Logros</a:t>
            </a:r>
          </a:p>
        </p:txBody>
      </p:sp>
      <p:pic>
        <p:nvPicPr>
          <p:cNvPr id="2050" name="Picture 2" descr="Logros y fracasos en mi vida | Timetoast timelines">
            <a:extLst>
              <a:ext uri="{FF2B5EF4-FFF2-40B4-BE49-F238E27FC236}">
                <a16:creationId xmlns:a16="http://schemas.microsoft.com/office/drawing/2014/main" xmlns="" id="{1B006F7C-CA57-4EAD-9DDB-B0931364B7F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71525" y="1341438"/>
            <a:ext cx="4679950" cy="46799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526A6FA-0FB7-4761-919F-B78CEEA8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 wrap="square" anchor="t">
            <a:normAutofit/>
          </a:bodyPr>
          <a:lstStyle/>
          <a:p>
            <a:r>
              <a:rPr lang="es-MX" dirty="0"/>
              <a:t>Acompañamiento</a:t>
            </a:r>
          </a:p>
          <a:p>
            <a:r>
              <a:rPr lang="es-MX" dirty="0"/>
              <a:t>Uso de plataformas digitales</a:t>
            </a:r>
          </a:p>
          <a:p>
            <a:r>
              <a:rPr lang="es-MX" dirty="0"/>
              <a:t>Activación física</a:t>
            </a:r>
          </a:p>
          <a:p>
            <a:r>
              <a:rPr lang="es-MX" dirty="0"/>
              <a:t>Deporte</a:t>
            </a:r>
          </a:p>
          <a:p>
            <a:r>
              <a:rPr lang="es-MX" dirty="0"/>
              <a:t>Documentos de apoyo</a:t>
            </a:r>
          </a:p>
          <a:p>
            <a:r>
              <a:rPr lang="es-MX" dirty="0" err="1"/>
              <a:t>Lichess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0571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DF5DA4-8597-4C72-AFFA-867B00BB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Expectativa</a:t>
            </a:r>
          </a:p>
        </p:txBody>
      </p:sp>
      <p:pic>
        <p:nvPicPr>
          <p:cNvPr id="3074" name="Picture 2" descr="Expectativa y cambio | NB Psicología, tu clínica en Moncloa, Collado  Villalba y Torrelodones">
            <a:extLst>
              <a:ext uri="{FF2B5EF4-FFF2-40B4-BE49-F238E27FC236}">
                <a16:creationId xmlns:a16="http://schemas.microsoft.com/office/drawing/2014/main" xmlns="" id="{9D92232E-4567-4431-B1FD-19EE1A335B8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2400" y="1779134"/>
            <a:ext cx="5918200" cy="3804557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DC10C9-7EA6-465B-B1DF-1E3FC7483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 wrap="square" anchor="t">
            <a:normAutofit/>
          </a:bodyPr>
          <a:lstStyle/>
          <a:p>
            <a:r>
              <a:rPr lang="es-MX" dirty="0"/>
              <a:t>Uso </a:t>
            </a:r>
            <a:r>
              <a:rPr lang="es-MX" dirty="0" err="1"/>
              <a:t>Tic´s</a:t>
            </a:r>
            <a:endParaRPr lang="es-MX" dirty="0"/>
          </a:p>
          <a:p>
            <a:r>
              <a:rPr lang="es-MX" dirty="0"/>
              <a:t>Seguimiento</a:t>
            </a:r>
          </a:p>
          <a:p>
            <a:r>
              <a:rPr lang="es-MX" dirty="0"/>
              <a:t>Acompañamiento</a:t>
            </a:r>
          </a:p>
          <a:p>
            <a:r>
              <a:rPr lang="es-MX" dirty="0"/>
              <a:t>Hábitos de salud</a:t>
            </a:r>
          </a:p>
          <a:p>
            <a:pPr lvl="1"/>
            <a:r>
              <a:rPr lang="es-MX" sz="3200" dirty="0"/>
              <a:t>Actividad física</a:t>
            </a:r>
          </a:p>
          <a:p>
            <a:pPr lvl="1"/>
            <a:r>
              <a:rPr lang="es-MX" sz="3200" dirty="0"/>
              <a:t>Deporte</a:t>
            </a:r>
          </a:p>
          <a:p>
            <a:r>
              <a:rPr lang="es-MX" dirty="0"/>
              <a:t>Modelo híbrido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1448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CD001C-6C5E-4E3E-A595-CC784BF0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44451"/>
            <a:ext cx="12048067" cy="1008063"/>
          </a:xfrm>
        </p:spPr>
        <p:txBody>
          <a:bodyPr wrap="square" anchor="ctr">
            <a:normAutofit/>
          </a:bodyPr>
          <a:lstStyle/>
          <a:p>
            <a:r>
              <a:rPr lang="es-MX" dirty="0"/>
              <a:t>Conclusión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6CC27A5-F95F-4C10-80A6-2450519A7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 wrap="square" anchor="t">
            <a:normAutofit/>
          </a:bodyPr>
          <a:lstStyle/>
          <a:p>
            <a:r>
              <a:rPr lang="es-MX" dirty="0"/>
              <a:t>Importancia de la Educación Física en confinamiento.</a:t>
            </a:r>
          </a:p>
          <a:p>
            <a:pPr lvl="1"/>
            <a:r>
              <a:rPr lang="es-MX" sz="3200" dirty="0"/>
              <a:t>Actividad física</a:t>
            </a:r>
          </a:p>
          <a:p>
            <a:pPr lvl="1"/>
            <a:r>
              <a:rPr lang="es-MX" sz="3200" dirty="0"/>
              <a:t>Ejercicios físico</a:t>
            </a:r>
          </a:p>
          <a:p>
            <a:pPr lvl="1"/>
            <a:r>
              <a:rPr lang="es-MX" sz="3200" dirty="0"/>
              <a:t>Deporte</a:t>
            </a:r>
          </a:p>
          <a:p>
            <a:r>
              <a:rPr lang="es-MX" dirty="0"/>
              <a:t>Modelos educativos</a:t>
            </a:r>
          </a:p>
          <a:p>
            <a:r>
              <a:rPr lang="es-MX" dirty="0"/>
              <a:t>Profesorado </a:t>
            </a:r>
          </a:p>
          <a:p>
            <a:r>
              <a:rPr lang="es-MX" dirty="0"/>
              <a:t>COVID-19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4098" name="Picture 2" descr="Gestión deportiva: 3 cuestiones a tener en cuenta para gestionar  instalaciones deportivas | EFAD">
            <a:extLst>
              <a:ext uri="{FF2B5EF4-FFF2-40B4-BE49-F238E27FC236}">
                <a16:creationId xmlns:a16="http://schemas.microsoft.com/office/drawing/2014/main" xmlns="" id="{081F3089-0D8B-4169-8F37-79782E1B1BD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29" r="-2" b="-2"/>
          <a:stretch/>
        </p:blipFill>
        <p:spPr bwMode="auto">
          <a:xfrm>
            <a:off x="6273800" y="1341438"/>
            <a:ext cx="5918200" cy="467995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99698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18</TotalTime>
  <Words>328</Words>
  <Application>Microsoft Office PowerPoint</Application>
  <PresentationFormat>Personalizado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Presentación-1</vt:lpstr>
      <vt:lpstr>GESTIÓN INSTITUCIONAL EN EDUCACIÓN FÍSICA POR MEDIO DE LAS TIC´S EN TIEMPOS DE LA COVID-19</vt:lpstr>
      <vt:lpstr>Gestión Institucional</vt:lpstr>
      <vt:lpstr>Educación Física</vt:lpstr>
      <vt:lpstr>Enfoque Inclusivo</vt:lpstr>
      <vt:lpstr>Contexto </vt:lpstr>
      <vt:lpstr>Retos</vt:lpstr>
      <vt:lpstr>Logros</vt:lpstr>
      <vt:lpstr>Expectativa</vt:lpstr>
      <vt:lpstr>Conclusión </vt:lpstr>
      <vt:lpstr>GESTIÓN INSTITUCIONAL PARA LA IMPLEMENTACIÓN DE ACCIONES EDUCATIVAS CON EL APOYO DE LA TECNOLOGÍA EN EDUCACIÓN FÍSICA DURANTE EL CONFINAMIENTO PROPICIADO POR LA COVID-19 EN MÉXICO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3</cp:revision>
  <dcterms:created xsi:type="dcterms:W3CDTF">2021-07-12T20:58:12Z</dcterms:created>
  <dcterms:modified xsi:type="dcterms:W3CDTF">2021-10-10T04:54:12Z</dcterms:modified>
</cp:coreProperties>
</file>