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9C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21D1B-00FC-4B51-B653-B357905DEBA9}" type="datetimeFigureOut">
              <a:rPr lang="en-US" smtClean="0"/>
              <a:pPr/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8134-A203-4653-9228-0A2C8AE522F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547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43991D3-A756-48C7-8491-002D274B37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357" y="3573017"/>
            <a:ext cx="11545283" cy="154011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título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248EE13D-484D-4425-B47F-017A6A6A61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356" y="1888888"/>
            <a:ext cx="11545681" cy="1540112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089CBB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089CBB"/>
                </a:solidFill>
              </a:defRPr>
            </a:lvl2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y taller</a:t>
            </a:r>
          </a:p>
          <a:p>
            <a:pPr lvl="1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taller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900269A-1AC0-413F-A4A5-10D72E37D0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5257800"/>
            <a:ext cx="11545888" cy="381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los </a:t>
            </a:r>
            <a:r>
              <a:rPr lang="en-US" dirty="0" err="1"/>
              <a:t>autores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FA9780-B1D2-48EB-8538-10FE4113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CA10EA7-5343-42F9-ACBA-8717B8F0F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2F2F67BC-6501-48A3-88D8-124FF6D33D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6EEE9C97-6569-4C2C-BD72-BE66846ED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81A655EC-1A99-44F3-977A-FC0A395143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147004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56E887-B079-43BF-B37C-6DDD48213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9984" y="44450"/>
            <a:ext cx="3012016" cy="59769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93FB384-B7E5-4342-BCF9-80398958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3933" y="44450"/>
            <a:ext cx="8832851" cy="59769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090C2E88-2D3B-4D7E-A1CB-7F0F0CA2D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E198BA64-0415-4FA6-9E3E-525D80B71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8AE9AF1F-7AB1-4DD9-A9F9-AFFF926D74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9473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2E969-36B9-4A28-908B-C989AE8EEA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318" y="457200"/>
            <a:ext cx="10511364" cy="811560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conferencista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A3604-A03E-47C1-A8AA-AA1CE77594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717" y="1484784"/>
            <a:ext cx="6172200" cy="437626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sus </a:t>
            </a:r>
            <a:r>
              <a:rPr lang="en-US" dirty="0" err="1"/>
              <a:t>datos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y breve </a:t>
            </a:r>
            <a:r>
              <a:rPr lang="en-US" dirty="0" err="1"/>
              <a:t>biografía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F4617570-FCD6-45C1-A906-08E309FC7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9788" y="1484313"/>
            <a:ext cx="4032250" cy="4376737"/>
          </a:xfrm>
        </p:spPr>
        <p:txBody>
          <a:bodyPr/>
          <a:lstStyle/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A4845F9-9FFA-4BF0-B30F-0E04F9FF14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37B22127-54FE-4C27-9C1B-C1C5734157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B413D506-79C0-420A-AF25-1F2129DD3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40429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53014-B42B-4F28-9CCD-52EA47A1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3B3291-570F-4239-9DC0-8F06814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81B62642-FF8B-4338-B422-FE220EE0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altLang="en-US"/>
              <a:t>VI Conferencia Científica Internacional YayaboCiencia 2021</a:t>
            </a:r>
            <a:endParaRPr lang="es-ES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EFACF6F2-670E-474A-A793-859D6C31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US"/>
              <a:t>“Impulsando el desarrollo local sostenible”</a:t>
            </a:r>
            <a:endParaRPr lang="es-ES" alt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553E3AB-249B-44BE-B420-D4720415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309031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8715E-3E13-4E2C-9FE0-CD4D312A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B64DA8-8824-4489-9969-2B5CA40E5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4F528660-8452-4A5B-B748-CD4AF45E9D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4551474-F9BF-4710-AC0E-DA43BE9BBF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9EA660BF-8532-4D8C-8E95-E86664A791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16672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991C13-9A96-4A69-B5AC-03154590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ED6B44-287A-4297-9FDF-CB91AD5E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B2451C-4ECB-422F-89AB-BCC7D80F0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BD964FCD-22F4-44D7-A5BB-8F57E3B4C6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F543E7FC-5804-4209-BBDE-0DD3F0C19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154BCC1C-2B60-41D8-B21B-B4B57C14E8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66240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88B75-E0E1-408F-B1EC-6BA50ADF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2B89CF-EC50-465A-8662-7F26B573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046D97-B4A1-4726-B908-4BA709631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EBC094-0F84-4AE6-8E75-BF035645B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993BD8-6560-4DEA-A648-D984EE9DF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3C3E63D-E60A-40AF-9736-4F9B636074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DA03C775-FAB4-468F-87B8-D68F02C77C0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7219ADF7-2059-4542-A176-A6CA24488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42929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0A00B-D80A-4E68-8FA9-D6C0FACC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4A5A5BB-1B96-4F73-88E8-5B9DA5FCC6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E3490AC5-2E5C-4D2D-B190-17D153AC7B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F60A5FB9-F131-4B9D-BC1F-5E05493D1B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37474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064F97E-A2A1-4AA4-9391-5AD9F64F95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E52C2B5D-7D9C-44EA-9BDF-37B50670E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4A0DBAA6-92B9-407E-B62A-03AA919F1A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7399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2E969-36B9-4A28-908B-C989AE8E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A3604-A03E-47C1-A8AA-AA1CE77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6EA7EE-5A24-478F-AF49-7274113B0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8B0A379-4924-4B29-AA1B-E2AAB38D39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E938D448-E597-4020-8F36-B33ED593F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3072331B-BB80-40B1-B846-1EA323361D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xmlns="" val="25116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B819418-12E0-416C-9D2D-32AF3F06E7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76D6AB1-5BB4-464D-B214-B9EE2BD2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933" y="44451"/>
            <a:ext cx="1204806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cambiar el estilo de título	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765CEA98-DF11-48A1-B330-CB3DD9BF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41438"/>
            <a:ext cx="12039600" cy="4679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A030CEF3-C609-4F76-ADEE-1A2B93291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3C0CF148-7205-4541-8598-435804A65E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62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89CB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898BB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ES" sz="1800" dirty="0" smtClean="0"/>
              <a:t>GESTIÓN INSTITUCIONAL EN EDUCACIÓN FÍSICA POR MEDIO DE LAS </a:t>
            </a:r>
            <a:r>
              <a:rPr lang="es-ES" sz="1800" dirty="0" err="1" smtClean="0"/>
              <a:t>TIC´S</a:t>
            </a:r>
            <a:r>
              <a:rPr lang="es-ES" sz="1800" dirty="0" smtClean="0"/>
              <a:t> EN TIEMPOS DE LA COVID-19</a:t>
            </a:r>
            <a:endParaRPr lang="es-ES" sz="1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MX" dirty="0"/>
              <a:t>Actividad Física, Deporte y Salud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Dr. Carlos Fierro Rojas </a:t>
            </a:r>
          </a:p>
          <a:p>
            <a:r>
              <a:rPr lang="es-ES" dirty="0"/>
              <a:t>Mtro. José Samuel Valadez Gutiérrez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1800" dirty="0"/>
              <a:t>GESTIÓN INSTITUCIONAL PARA LA IMPLEMENTACIÓN DE ACCIONES EDUCATIVAS CON EL APOYO DE LA TECNOLOGÍA EN EDUCACIÓN FÍSICA DURANTE EL CONFINAMIENTO PROPICIADO POR LA COVID-19 EN MÉXICO</a:t>
            </a:r>
            <a:endParaRPr lang="es-ES" sz="1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MX" dirty="0"/>
              <a:t>Actividad Física, Deporte y Salud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Dr. Carlos Fierro Rojas </a:t>
            </a:r>
          </a:p>
          <a:p>
            <a:r>
              <a:rPr lang="es-ES" dirty="0"/>
              <a:t>Mtro. José Samuel Valadez Gutiérrez</a:t>
            </a:r>
          </a:p>
        </p:txBody>
      </p:sp>
    </p:spTree>
    <p:extLst>
      <p:ext uri="{BB962C8B-B14F-4D97-AF65-F5344CB8AC3E}">
        <p14:creationId xmlns:p14="http://schemas.microsoft.com/office/powerpoint/2010/main" xmlns="" val="289642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5E0AB08-9208-4168-AF84-10FBB8833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33" y="44451"/>
            <a:ext cx="12048067" cy="1008063"/>
          </a:xfrm>
        </p:spPr>
        <p:txBody>
          <a:bodyPr wrap="square" anchor="ctr">
            <a:normAutofit/>
          </a:bodyPr>
          <a:lstStyle/>
          <a:p>
            <a:r>
              <a:rPr lang="es-MX" dirty="0"/>
              <a:t>Gestión Institucional</a:t>
            </a:r>
          </a:p>
        </p:txBody>
      </p:sp>
      <p:pic>
        <p:nvPicPr>
          <p:cNvPr id="5" name="Marcador de posición de imagen 4" descr="Un grupo de personas con traje de color negro&#10;&#10;Descripción generada automáticamente con confianza media">
            <a:extLst>
              <a:ext uri="{FF2B5EF4-FFF2-40B4-BE49-F238E27FC236}">
                <a16:creationId xmlns:a16="http://schemas.microsoft.com/office/drawing/2014/main" xmlns="" id="{1CB98624-D155-4EBC-9637-B2E2CBDA39D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979930"/>
            <a:ext cx="5918200" cy="3402965"/>
          </a:xfrm>
          <a:prstGeom prst="rect">
            <a:avLst/>
          </a:prstGeom>
          <a:noFill/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6447F7F-F7D0-43FE-AD81-EB74AB4EF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s-MX" sz="2700"/>
              <a:t>La gestión institucional se enfoca en la manera en que cada organización traduce lo establecido en las políticas; se refiere a los subsistemas y a la forma en que agregan al contexto general sus particularidades, estableciendo las líneas de acción de cada una de las instancias de administración educativa (SEP, 2009 a).</a:t>
            </a:r>
          </a:p>
          <a:p>
            <a:pPr>
              <a:lnSpc>
                <a:spcPct val="90000"/>
              </a:lnSpc>
            </a:pPr>
            <a:endParaRPr lang="es-MX" sz="2700"/>
          </a:p>
        </p:txBody>
      </p:sp>
    </p:spTree>
    <p:extLst>
      <p:ext uri="{BB962C8B-B14F-4D97-AF65-F5344CB8AC3E}">
        <p14:creationId xmlns:p14="http://schemas.microsoft.com/office/powerpoint/2010/main" xmlns="" val="328840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D0ABE8-C095-444D-A06E-30963D1C2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33" y="44451"/>
            <a:ext cx="12048067" cy="1008063"/>
          </a:xfrm>
        </p:spPr>
        <p:txBody>
          <a:bodyPr wrap="square" anchor="ctr">
            <a:normAutofit/>
          </a:bodyPr>
          <a:lstStyle/>
          <a:p>
            <a:r>
              <a:rPr lang="es-MX" dirty="0"/>
              <a:t>Educación Física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34CFD88-3BB2-454D-98DD-94709BC04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s-MX" sz="2700" dirty="0"/>
              <a:t>Un área de contenido académico, la educación física se compone de dos componentes principales: movimiento humano y aptitud física (motora y relacionada con la salud) ; y se basa en las siguientes disciplinas: aprendizaje motor, desarrollo motor, kinesiología, biomecánica, fisiología del ejercicio, psicología del deporte, sociología del deporte y estética.</a:t>
            </a:r>
          </a:p>
          <a:p>
            <a:pPr marL="0" indent="0" algn="r">
              <a:lnSpc>
                <a:spcPct val="90000"/>
              </a:lnSpc>
              <a:buNone/>
            </a:pPr>
            <a:r>
              <a:rPr lang="es-MX" sz="2700" dirty="0"/>
              <a:t>(ICHPER.SD)</a:t>
            </a:r>
          </a:p>
          <a:p>
            <a:pPr>
              <a:lnSpc>
                <a:spcPct val="90000"/>
              </a:lnSpc>
            </a:pPr>
            <a:endParaRPr lang="es-MX" sz="2700" dirty="0"/>
          </a:p>
        </p:txBody>
      </p:sp>
      <p:pic>
        <p:nvPicPr>
          <p:cNvPr id="5" name="Content Placeholder 4" descr="Qué hay en un nombre? ¿Es acaso educación física, solo puramente física? -  SchoolRubric">
            <a:extLst>
              <a:ext uri="{FF2B5EF4-FFF2-40B4-BE49-F238E27FC236}">
                <a16:creationId xmlns:a16="http://schemas.microsoft.com/office/drawing/2014/main" xmlns="" id="{0E00D4D7-510F-4C77-B920-F76561EB8AB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273800" y="1712266"/>
            <a:ext cx="5918200" cy="393829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5982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B90FC79-7217-4F5B-A27B-D45C1036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Enfoque Inclusivo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5BF847C-2E92-4813-B0A3-470BC3F24F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sz="2400" dirty="0"/>
              <a:t>Conocedores que uno de los ideales que exige la educación inclusiva es abandonar, en nuestra mente y forma de actuar, los modelos competitivos y clasificatorios tradicionales para adoptar, en cambio, modelos de cooperación, apoyo y valoración de las cualidades únicas y propia de cada individuo…</a:t>
            </a:r>
          </a:p>
          <a:p>
            <a:pPr marL="0" indent="0">
              <a:buNone/>
            </a:pPr>
            <a:r>
              <a:rPr lang="es-MX" sz="2400" dirty="0"/>
              <a:t>                                  (Quesada, 2011)</a:t>
            </a:r>
          </a:p>
          <a:p>
            <a:endParaRPr lang="es-MX" sz="2400" dirty="0"/>
          </a:p>
        </p:txBody>
      </p:sp>
      <p:pic>
        <p:nvPicPr>
          <p:cNvPr id="5" name="Picture 4" descr="Igualdad, inclusión y diversidad en el deporte | UNICEF Cuba">
            <a:extLst>
              <a:ext uri="{FF2B5EF4-FFF2-40B4-BE49-F238E27FC236}">
                <a16:creationId xmlns:a16="http://schemas.microsoft.com/office/drawing/2014/main" xmlns="" id="{AC034F08-75F5-460A-AC41-0292BE11118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5400" y="1776413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160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E4A3345-8526-4AFB-8FBC-5CB1743AF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Contexto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670D51E-64C5-4185-A497-88893F4A9A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/>
              <a:t>Suspensión de clases</a:t>
            </a:r>
          </a:p>
          <a:p>
            <a:r>
              <a:rPr lang="es-MX" dirty="0"/>
              <a:t>Aprende en casa</a:t>
            </a:r>
          </a:p>
          <a:p>
            <a:pPr lvl="1"/>
            <a:r>
              <a:rPr lang="es-MX" dirty="0"/>
              <a:t>Educación Física</a:t>
            </a:r>
          </a:p>
          <a:p>
            <a:r>
              <a:rPr lang="es-MX" dirty="0"/>
              <a:t>Reinventar prácticas docentes</a:t>
            </a:r>
          </a:p>
          <a:p>
            <a:r>
              <a:rPr lang="es-MX" dirty="0"/>
              <a:t>Educación a distancia</a:t>
            </a:r>
          </a:p>
        </p:txBody>
      </p:sp>
      <p:pic>
        <p:nvPicPr>
          <p:cNvPr id="6" name="Marcador de contenido 5" descr="Un dibujo de un muñeco de peluche&#10;&#10;Descripción generada automáticamente con confianza baja">
            <a:extLst>
              <a:ext uri="{FF2B5EF4-FFF2-40B4-BE49-F238E27FC236}">
                <a16:creationId xmlns:a16="http://schemas.microsoft.com/office/drawing/2014/main" xmlns="" id="{5B3B283C-C0F2-4C81-9D5A-6131729ECB3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73800" y="1386796"/>
            <a:ext cx="5918200" cy="4589234"/>
          </a:xfrm>
        </p:spPr>
      </p:pic>
    </p:spTree>
    <p:extLst>
      <p:ext uri="{BB962C8B-B14F-4D97-AF65-F5344CB8AC3E}">
        <p14:creationId xmlns:p14="http://schemas.microsoft.com/office/powerpoint/2010/main" xmlns="" val="2802700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C5CC0E-8703-46C4-B749-A8A10F4E9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33" y="44451"/>
            <a:ext cx="12048067" cy="1008063"/>
          </a:xfrm>
        </p:spPr>
        <p:txBody>
          <a:bodyPr wrap="square" anchor="ctr">
            <a:normAutofit/>
          </a:bodyPr>
          <a:lstStyle/>
          <a:p>
            <a:r>
              <a:rPr lang="es-MX" dirty="0"/>
              <a:t>Retos</a:t>
            </a:r>
          </a:p>
        </p:txBody>
      </p:sp>
      <p:pic>
        <p:nvPicPr>
          <p:cNvPr id="1026" name="Picture 2" descr="De qué hablamos cuando hablamos de Educación a distancia híbrida? | IBERO">
            <a:extLst>
              <a:ext uri="{FF2B5EF4-FFF2-40B4-BE49-F238E27FC236}">
                <a16:creationId xmlns:a16="http://schemas.microsoft.com/office/drawing/2014/main" xmlns="" id="{D781CCC9-9D54-405F-AD6A-D3C2B65F4A7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646" r="5478" b="-1"/>
          <a:stretch/>
        </p:blipFill>
        <p:spPr bwMode="auto">
          <a:xfrm>
            <a:off x="152400" y="1341438"/>
            <a:ext cx="5918200" cy="467995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9ADC91F-3C63-418E-996E-75DFDE410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 wrap="square" anchor="t">
            <a:normAutofit/>
          </a:bodyPr>
          <a:lstStyle/>
          <a:p>
            <a:r>
              <a:rPr lang="es-MX" dirty="0" err="1"/>
              <a:t>Tic´s</a:t>
            </a:r>
            <a:endParaRPr lang="es-MX" dirty="0"/>
          </a:p>
          <a:p>
            <a:r>
              <a:rPr lang="es-MX" dirty="0"/>
              <a:t>Área académica </a:t>
            </a:r>
          </a:p>
          <a:p>
            <a:r>
              <a:rPr lang="es-MX" dirty="0"/>
              <a:t>Comunicación</a:t>
            </a:r>
          </a:p>
          <a:p>
            <a:r>
              <a:rPr lang="es-MX" dirty="0"/>
              <a:t>EVA</a:t>
            </a:r>
          </a:p>
          <a:p>
            <a:r>
              <a:rPr lang="es-MX" dirty="0"/>
              <a:t>Deporte</a:t>
            </a:r>
          </a:p>
          <a:p>
            <a:r>
              <a:rPr lang="es-MX" dirty="0"/>
              <a:t>Activación Física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817022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C10AF7-D050-47F0-A5E6-367F5D3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33" y="44451"/>
            <a:ext cx="12048067" cy="1008063"/>
          </a:xfrm>
        </p:spPr>
        <p:txBody>
          <a:bodyPr wrap="square" anchor="ctr">
            <a:normAutofit/>
          </a:bodyPr>
          <a:lstStyle/>
          <a:p>
            <a:r>
              <a:rPr lang="es-MX" dirty="0"/>
              <a:t>Logros</a:t>
            </a:r>
          </a:p>
        </p:txBody>
      </p:sp>
      <p:pic>
        <p:nvPicPr>
          <p:cNvPr id="2050" name="Picture 2" descr="Logros y fracasos en mi vida | Timetoast timelines">
            <a:extLst>
              <a:ext uri="{FF2B5EF4-FFF2-40B4-BE49-F238E27FC236}">
                <a16:creationId xmlns:a16="http://schemas.microsoft.com/office/drawing/2014/main" xmlns="" id="{1B006F7C-CA57-4EAD-9DDB-B0931364B7F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71525" y="1341438"/>
            <a:ext cx="4679950" cy="467995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526A6FA-0FB7-4761-919F-B78CEEA87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 wrap="square" anchor="t">
            <a:normAutofit/>
          </a:bodyPr>
          <a:lstStyle/>
          <a:p>
            <a:r>
              <a:rPr lang="es-MX" dirty="0"/>
              <a:t>Acompañamiento</a:t>
            </a:r>
          </a:p>
          <a:p>
            <a:r>
              <a:rPr lang="es-MX" dirty="0"/>
              <a:t>Uso de plataformas digitales</a:t>
            </a:r>
          </a:p>
          <a:p>
            <a:r>
              <a:rPr lang="es-MX" dirty="0"/>
              <a:t>Activación física</a:t>
            </a:r>
          </a:p>
          <a:p>
            <a:r>
              <a:rPr lang="es-MX" dirty="0"/>
              <a:t>Deporte</a:t>
            </a:r>
          </a:p>
          <a:p>
            <a:r>
              <a:rPr lang="es-MX" dirty="0"/>
              <a:t>Documentos de apoyo</a:t>
            </a:r>
          </a:p>
          <a:p>
            <a:r>
              <a:rPr lang="es-MX" dirty="0" err="1"/>
              <a:t>Lichess</a:t>
            </a:r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30571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DF5DA4-8597-4C72-AFFA-867B00BB7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33" y="44451"/>
            <a:ext cx="12048067" cy="1008063"/>
          </a:xfrm>
        </p:spPr>
        <p:txBody>
          <a:bodyPr wrap="square" anchor="ctr">
            <a:normAutofit/>
          </a:bodyPr>
          <a:lstStyle/>
          <a:p>
            <a:r>
              <a:rPr lang="es-MX" dirty="0"/>
              <a:t>Expectativa</a:t>
            </a:r>
          </a:p>
        </p:txBody>
      </p:sp>
      <p:pic>
        <p:nvPicPr>
          <p:cNvPr id="3074" name="Picture 2" descr="Expectativa y cambio | NB Psicología, tu clínica en Moncloa, Collado  Villalba y Torrelodones">
            <a:extLst>
              <a:ext uri="{FF2B5EF4-FFF2-40B4-BE49-F238E27FC236}">
                <a16:creationId xmlns:a16="http://schemas.microsoft.com/office/drawing/2014/main" xmlns="" id="{9D92232E-4567-4431-B1FD-19EE1A335B8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2400" y="1779134"/>
            <a:ext cx="5918200" cy="3804557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CDC10C9-7EA6-465B-B1DF-1E3FC7483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 wrap="square" anchor="t">
            <a:normAutofit/>
          </a:bodyPr>
          <a:lstStyle/>
          <a:p>
            <a:r>
              <a:rPr lang="es-MX" dirty="0"/>
              <a:t>Uso </a:t>
            </a:r>
            <a:r>
              <a:rPr lang="es-MX" dirty="0" err="1"/>
              <a:t>Tic´s</a:t>
            </a:r>
            <a:endParaRPr lang="es-MX" dirty="0"/>
          </a:p>
          <a:p>
            <a:r>
              <a:rPr lang="es-MX" dirty="0"/>
              <a:t>Seguimiento</a:t>
            </a:r>
          </a:p>
          <a:p>
            <a:r>
              <a:rPr lang="es-MX" dirty="0"/>
              <a:t>Acompañamiento</a:t>
            </a:r>
          </a:p>
          <a:p>
            <a:r>
              <a:rPr lang="es-MX" dirty="0"/>
              <a:t>Hábitos de salud</a:t>
            </a:r>
          </a:p>
          <a:p>
            <a:pPr lvl="1"/>
            <a:r>
              <a:rPr lang="es-MX" sz="3200" dirty="0"/>
              <a:t>Actividad física</a:t>
            </a:r>
          </a:p>
          <a:p>
            <a:pPr lvl="1"/>
            <a:r>
              <a:rPr lang="es-MX" sz="3200" dirty="0"/>
              <a:t>Deporte</a:t>
            </a:r>
          </a:p>
          <a:p>
            <a:r>
              <a:rPr lang="es-MX" dirty="0"/>
              <a:t>Modelo híbrido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91448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CD001C-6C5E-4E3E-A595-CC784BF03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33" y="44451"/>
            <a:ext cx="12048067" cy="1008063"/>
          </a:xfrm>
        </p:spPr>
        <p:txBody>
          <a:bodyPr wrap="square" anchor="ctr">
            <a:normAutofit/>
          </a:bodyPr>
          <a:lstStyle/>
          <a:p>
            <a:r>
              <a:rPr lang="es-MX" dirty="0"/>
              <a:t>Conclusión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6CC27A5-F95F-4C10-80A6-2450519A7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 wrap="square" anchor="t">
            <a:normAutofit/>
          </a:bodyPr>
          <a:lstStyle/>
          <a:p>
            <a:r>
              <a:rPr lang="es-MX" dirty="0"/>
              <a:t>Importancia de la Educación Física en confinamiento.</a:t>
            </a:r>
          </a:p>
          <a:p>
            <a:pPr lvl="1"/>
            <a:r>
              <a:rPr lang="es-MX" sz="3200" dirty="0"/>
              <a:t>Actividad física</a:t>
            </a:r>
          </a:p>
          <a:p>
            <a:pPr lvl="1"/>
            <a:r>
              <a:rPr lang="es-MX" sz="3200" dirty="0"/>
              <a:t>Ejercicios físico</a:t>
            </a:r>
          </a:p>
          <a:p>
            <a:pPr lvl="1"/>
            <a:r>
              <a:rPr lang="es-MX" sz="3200" dirty="0"/>
              <a:t>Deporte</a:t>
            </a:r>
          </a:p>
          <a:p>
            <a:r>
              <a:rPr lang="es-MX" dirty="0"/>
              <a:t>Modelos educativos</a:t>
            </a:r>
          </a:p>
          <a:p>
            <a:r>
              <a:rPr lang="es-MX" dirty="0"/>
              <a:t>Profesorado </a:t>
            </a:r>
          </a:p>
          <a:p>
            <a:r>
              <a:rPr lang="es-MX" dirty="0"/>
              <a:t>COVID-19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pic>
        <p:nvPicPr>
          <p:cNvPr id="4098" name="Picture 2" descr="Gestión deportiva: 3 cuestiones a tener en cuenta para gestionar  instalaciones deportivas | EFAD">
            <a:extLst>
              <a:ext uri="{FF2B5EF4-FFF2-40B4-BE49-F238E27FC236}">
                <a16:creationId xmlns:a16="http://schemas.microsoft.com/office/drawing/2014/main" xmlns="" id="{081F3089-0D8B-4169-8F37-79782E1B1BD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29" r="-2" b="-2"/>
          <a:stretch/>
        </p:blipFill>
        <p:spPr bwMode="auto">
          <a:xfrm>
            <a:off x="6273800" y="1341438"/>
            <a:ext cx="5918200" cy="467995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996984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ón-1">
  <a:themeElements>
    <a:clrScheme name="Custom 2">
      <a:dk1>
        <a:sysClr val="windowText" lastClr="000000"/>
      </a:dk1>
      <a:lt1>
        <a:sysClr val="window" lastClr="FFFFFF"/>
      </a:lt1>
      <a:dk2>
        <a:srgbClr val="009DD9"/>
      </a:dk2>
      <a:lt2>
        <a:srgbClr val="C7E2FA"/>
      </a:lt2>
      <a:accent1>
        <a:srgbClr val="004E6C"/>
      </a:accent1>
      <a:accent2>
        <a:srgbClr val="009DD9"/>
      </a:accent2>
      <a:accent3>
        <a:srgbClr val="0BD0D9"/>
      </a:accent3>
      <a:accent4>
        <a:srgbClr val="009DD9"/>
      </a:accent4>
      <a:accent5>
        <a:srgbClr val="10CF9B"/>
      </a:accent5>
      <a:accent6>
        <a:srgbClr val="A5C249"/>
      </a:accent6>
      <a:hlink>
        <a:srgbClr val="F49100"/>
      </a:hlink>
      <a:folHlink>
        <a:srgbClr val="85DFD0"/>
      </a:folHlink>
    </a:clrScheme>
    <a:fontScheme name="Presentación_un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esentación_uniss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210708 - Identidad visual del evento.pptx" id="{2ED35978-CE40-4643-A580-79E09752A8DF}" vid="{EBFFAF2B-0F35-4C48-99B0-E109FE9C66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Presentación-1</Template>
  <TotalTime>18</TotalTime>
  <Words>328</Words>
  <Application>Microsoft Office PowerPoint</Application>
  <PresentationFormat>Personalizado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Presentación-1</vt:lpstr>
      <vt:lpstr>GESTIÓN INSTITUCIONAL EN EDUCACIÓN FÍSICA POR MEDIO DE LAS TIC´S EN TIEMPOS DE LA COVID-19</vt:lpstr>
      <vt:lpstr>Gestión Institucional</vt:lpstr>
      <vt:lpstr>Educación Física</vt:lpstr>
      <vt:lpstr>Enfoque Inclusivo</vt:lpstr>
      <vt:lpstr>Contexto </vt:lpstr>
      <vt:lpstr>Retos</vt:lpstr>
      <vt:lpstr>Logros</vt:lpstr>
      <vt:lpstr>Expectativa</vt:lpstr>
      <vt:lpstr>Conclusión </vt:lpstr>
      <vt:lpstr>GESTIÓN INSTITUCIONAL PARA LA IMPLEMENTACIÓN DE ACCIONES EDUCATIVAS CON EL APOYO DE LA TECNOLOGÍA EN EDUCACIÓN FÍSICA DURANTE EL CONFINAMIENTO PROPICIADO POR LA COVID-19 EN MÉXICO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Denis</dc:creator>
  <cp:lastModifiedBy>Denis</cp:lastModifiedBy>
  <cp:revision>3</cp:revision>
  <dcterms:created xsi:type="dcterms:W3CDTF">2021-07-12T20:58:12Z</dcterms:created>
  <dcterms:modified xsi:type="dcterms:W3CDTF">2021-10-10T04:54:12Z</dcterms:modified>
</cp:coreProperties>
</file>